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80" r:id="rId4"/>
  </p:sldMasterIdLst>
  <p:notesMasterIdLst>
    <p:notesMasterId r:id="rId35"/>
  </p:notesMasterIdLst>
  <p:handoutMasterIdLst>
    <p:handoutMasterId r:id="rId36"/>
  </p:handoutMasterIdLst>
  <p:sldIdLst>
    <p:sldId id="851" r:id="rId5"/>
    <p:sldId id="853" r:id="rId6"/>
    <p:sldId id="857" r:id="rId7"/>
    <p:sldId id="858" r:id="rId8"/>
    <p:sldId id="860" r:id="rId9"/>
    <p:sldId id="862" r:id="rId10"/>
    <p:sldId id="861" r:id="rId11"/>
    <p:sldId id="864" r:id="rId12"/>
    <p:sldId id="942" r:id="rId13"/>
    <p:sldId id="941" r:id="rId14"/>
    <p:sldId id="943" r:id="rId15"/>
    <p:sldId id="944" r:id="rId16"/>
    <p:sldId id="937" r:id="rId17"/>
    <p:sldId id="881" r:id="rId18"/>
    <p:sldId id="882" r:id="rId19"/>
    <p:sldId id="907" r:id="rId20"/>
    <p:sldId id="856" r:id="rId21"/>
    <p:sldId id="859" r:id="rId22"/>
    <p:sldId id="884" r:id="rId23"/>
    <p:sldId id="886" r:id="rId24"/>
    <p:sldId id="911" r:id="rId25"/>
    <p:sldId id="888" r:id="rId26"/>
    <p:sldId id="891" r:id="rId27"/>
    <p:sldId id="905" r:id="rId28"/>
    <p:sldId id="890" r:id="rId29"/>
    <p:sldId id="893" r:id="rId30"/>
    <p:sldId id="894" r:id="rId31"/>
    <p:sldId id="895" r:id="rId32"/>
    <p:sldId id="963" r:id="rId33"/>
    <p:sldId id="904" r:id="rId34"/>
  </p:sldIdLst>
  <p:sldSz cx="12192000"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gsoft" initials="k" lastIdx="2"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B4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22" autoAdjust="0"/>
  </p:normalViewPr>
  <p:slideViewPr>
    <p:cSldViewPr snapToGrid="0" showGuides="1">
      <p:cViewPr varScale="1">
        <p:scale>
          <a:sx n="79" d="100"/>
          <a:sy n="79" d="100"/>
        </p:scale>
        <p:origin x="-84" y="-6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1" Type="http://schemas.openxmlformats.org/officeDocument/2006/relationships/tags" Target="tags/tag433.xml"/><Relationship Id="rId40" Type="http://schemas.openxmlformats.org/officeDocument/2006/relationships/commentAuthors" Target="commentAuthors.xml"/><Relationship Id="rId4" Type="http://schemas.openxmlformats.org/officeDocument/2006/relationships/slideMaster" Target="slideMasters/slideMaster3.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notesMaster" Target="notesMasters/notesMaster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3C8D40-FEDA-414D-A572-6A45742F648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E5071D-DBF2-4CA7-A68D-D0583291F28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E5071D-DBF2-4CA7-A68D-D0583291F282}"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1" Type="http://schemas.openxmlformats.org/officeDocument/2006/relationships/tags" Target="../tags/tag58.xml"/><Relationship Id="rId10" Type="http://schemas.openxmlformats.org/officeDocument/2006/relationships/tags" Target="../tags/tag5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image" Target="../media/image1.jpeg"/><Relationship Id="rId2" Type="http://schemas.openxmlformats.org/officeDocument/2006/relationships/tags" Target="../tags/tag77.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0" Type="http://schemas.openxmlformats.org/officeDocument/2006/relationships/tags" Target="../tags/tag112.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image" Target="../media/image2.jpeg"/><Relationship Id="rId11" Type="http://schemas.openxmlformats.org/officeDocument/2006/relationships/tags" Target="../tags/tag133.xml"/><Relationship Id="rId10" Type="http://schemas.openxmlformats.org/officeDocument/2006/relationships/tags" Target="../tags/tag132.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tags" Target="../tags/tag156.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image" Target="../media/image1.jpeg"/><Relationship Id="rId10" Type="http://schemas.openxmlformats.org/officeDocument/2006/relationships/tags" Target="../tags/tag158.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172.xml"/><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179.xml"/><Relationship Id="rId8" Type="http://schemas.openxmlformats.org/officeDocument/2006/relationships/tags" Target="../tags/tag178.xml"/><Relationship Id="rId7" Type="http://schemas.openxmlformats.org/officeDocument/2006/relationships/tags" Target="../tags/tag177.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image" Target="../media/image1.jpeg"/><Relationship Id="rId12" Type="http://schemas.openxmlformats.org/officeDocument/2006/relationships/tags" Target="../tags/tag182.xml"/><Relationship Id="rId11" Type="http://schemas.openxmlformats.org/officeDocument/2006/relationships/tags" Target="../tags/tag181.xml"/><Relationship Id="rId10" Type="http://schemas.openxmlformats.org/officeDocument/2006/relationships/tags" Target="../tags/tag180.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6" Type="http://schemas.openxmlformats.org/officeDocument/2006/relationships/tags" Target="../tags/tag186.xml"/><Relationship Id="rId5" Type="http://schemas.openxmlformats.org/officeDocument/2006/relationships/tags" Target="../tags/tag185.xml"/><Relationship Id="rId4" Type="http://schemas.openxmlformats.org/officeDocument/2006/relationships/tags" Target="../tags/tag184.xml"/><Relationship Id="rId3" Type="http://schemas.openxmlformats.org/officeDocument/2006/relationships/tags" Target="../tags/tag183.xml"/><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tags" Target="../tags/tag192.xml"/><Relationship Id="rId7" Type="http://schemas.openxmlformats.org/officeDocument/2006/relationships/tags" Target="../tags/tag191.xml"/><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tags" Target="../tags/tag188.xml"/><Relationship Id="rId3" Type="http://schemas.openxmlformats.org/officeDocument/2006/relationships/tags" Target="../tags/tag187.xml"/><Relationship Id="rId2" Type="http://schemas.openxmlformats.org/officeDocument/2006/relationships/image" Target="../media/image2.jpeg"/><Relationship Id="rId12" Type="http://schemas.openxmlformats.org/officeDocument/2006/relationships/tags" Target="../tags/tag196.xml"/><Relationship Id="rId11" Type="http://schemas.openxmlformats.org/officeDocument/2006/relationships/tags" Target="../tags/tag195.xml"/><Relationship Id="rId10" Type="http://schemas.openxmlformats.org/officeDocument/2006/relationships/tags" Target="../tags/tag194.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8" Type="http://schemas.openxmlformats.org/officeDocument/2006/relationships/tags" Target="../tags/tag206.xml"/><Relationship Id="rId7" Type="http://schemas.openxmlformats.org/officeDocument/2006/relationships/tags" Target="../tags/tag205.xml"/><Relationship Id="rId6" Type="http://schemas.openxmlformats.org/officeDocument/2006/relationships/tags" Target="../tags/tag204.xml"/><Relationship Id="rId5" Type="http://schemas.openxmlformats.org/officeDocument/2006/relationships/tags" Target="../tags/tag203.xml"/><Relationship Id="rId4" Type="http://schemas.openxmlformats.org/officeDocument/2006/relationships/tags" Target="../tags/tag202.xml"/><Relationship Id="rId3" Type="http://schemas.openxmlformats.org/officeDocument/2006/relationships/image" Target="../media/image1.jpeg"/><Relationship Id="rId2" Type="http://schemas.openxmlformats.org/officeDocument/2006/relationships/tags" Target="../tags/tag201.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tags" Target="../tags/tag212.xml"/><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220.xml"/><Relationship Id="rId8" Type="http://schemas.openxmlformats.org/officeDocument/2006/relationships/tags" Target="../tags/tag219.xml"/><Relationship Id="rId7" Type="http://schemas.openxmlformats.org/officeDocument/2006/relationships/tags" Target="../tags/tag218.xml"/><Relationship Id="rId6" Type="http://schemas.openxmlformats.org/officeDocument/2006/relationships/tags" Target="../tags/tag217.xml"/><Relationship Id="rId5" Type="http://schemas.openxmlformats.org/officeDocument/2006/relationships/tags" Target="../tags/tag216.xml"/><Relationship Id="rId4" Type="http://schemas.openxmlformats.org/officeDocument/2006/relationships/tags" Target="../tags/tag215.xml"/><Relationship Id="rId3" Type="http://schemas.openxmlformats.org/officeDocument/2006/relationships/tags" Target="../tags/tag214.xml"/><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227.xml"/><Relationship Id="rId8" Type="http://schemas.openxmlformats.org/officeDocument/2006/relationships/tags" Target="../tags/tag226.xml"/><Relationship Id="rId7" Type="http://schemas.openxmlformats.org/officeDocument/2006/relationships/tags" Target="../tags/tag225.xml"/><Relationship Id="rId6" Type="http://schemas.openxmlformats.org/officeDocument/2006/relationships/tags" Target="../tags/tag224.xml"/><Relationship Id="rId5" Type="http://schemas.openxmlformats.org/officeDocument/2006/relationships/tags" Target="../tags/tag223.xml"/><Relationship Id="rId4" Type="http://schemas.openxmlformats.org/officeDocument/2006/relationships/tags" Target="../tags/tag222.xml"/><Relationship Id="rId3" Type="http://schemas.openxmlformats.org/officeDocument/2006/relationships/tags" Target="../tags/tag221.xml"/><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234.xml"/><Relationship Id="rId8" Type="http://schemas.openxmlformats.org/officeDocument/2006/relationships/tags" Target="../tags/tag233.xml"/><Relationship Id="rId7" Type="http://schemas.openxmlformats.org/officeDocument/2006/relationships/tags" Target="../tags/tag232.xml"/><Relationship Id="rId6" Type="http://schemas.openxmlformats.org/officeDocument/2006/relationships/tags" Target="../tags/tag231.xml"/><Relationship Id="rId5" Type="http://schemas.openxmlformats.org/officeDocument/2006/relationships/tags" Target="../tags/tag230.xml"/><Relationship Id="rId4" Type="http://schemas.openxmlformats.org/officeDocument/2006/relationships/tags" Target="../tags/tag229.xml"/><Relationship Id="rId3" Type="http://schemas.openxmlformats.org/officeDocument/2006/relationships/tags" Target="../tags/tag228.xml"/><Relationship Id="rId2" Type="http://schemas.openxmlformats.org/officeDocument/2006/relationships/image" Target="../media/image1.jpeg"/><Relationship Id="rId11" Type="http://schemas.openxmlformats.org/officeDocument/2006/relationships/tags" Target="../tags/tag236.xml"/><Relationship Id="rId10" Type="http://schemas.openxmlformats.org/officeDocument/2006/relationships/tags" Target="../tags/tag235.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242.xml"/><Relationship Id="rId7" Type="http://schemas.openxmlformats.org/officeDocument/2006/relationships/tags" Target="../tags/tag241.xml"/><Relationship Id="rId6" Type="http://schemas.openxmlformats.org/officeDocument/2006/relationships/tags" Target="../tags/tag240.xml"/><Relationship Id="rId5" Type="http://schemas.openxmlformats.org/officeDocument/2006/relationships/tags" Target="../tags/tag239.xml"/><Relationship Id="rId4" Type="http://schemas.openxmlformats.org/officeDocument/2006/relationships/tags" Target="../tags/tag238.xml"/><Relationship Id="rId3" Type="http://schemas.openxmlformats.org/officeDocument/2006/relationships/tags" Target="../tags/tag237.xml"/><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70CA39C-CC7D-48C6-9983-3DD9EA0FDBD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5F692C-F5D4-4FAE-9FE8-EF16EA37F3C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70CA39C-CC7D-48C6-9983-3DD9EA0FDBD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5F692C-F5D4-4FAE-9FE8-EF16EA37F3C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70CA39C-CC7D-48C6-9983-3DD9EA0FDBD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5F692C-F5D4-4FAE-9FE8-EF16EA37F3C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标题">
    <p:spTree>
      <p:nvGrpSpPr>
        <p:cNvPr id="1" name=""/>
        <p:cNvGrpSpPr/>
        <p:nvPr/>
      </p:nvGrpSpPr>
      <p:grpSpPr>
        <a:xfrm>
          <a:off x="0" y="0"/>
          <a:ext cx="0" cy="0"/>
          <a:chOff x="0" y="0"/>
          <a:chExt cx="0" cy="0"/>
        </a:xfrm>
      </p:grpSpPr>
      <p:sp useBgFill="1">
        <p:nvSpPr>
          <p:cNvPr id="3" name="矩形 2"/>
          <p:cNvSpPr/>
          <p:nvPr userDrawn="1"/>
        </p:nvSpPr>
        <p:spPr>
          <a:xfrm>
            <a:off x="876300" y="169863"/>
            <a:ext cx="5072063" cy="5349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80604020202020204" pitchFamily="34" charset="0"/>
              <a:buNone/>
              <a:defRPr/>
            </a:pPr>
            <a:endParaRPr lang="zh-CN" altLang="en-US"/>
          </a:p>
        </p:txBody>
      </p:sp>
      <p:sp>
        <p:nvSpPr>
          <p:cNvPr id="14" name="文本占位符 13"/>
          <p:cNvSpPr>
            <a:spLocks noGrp="1"/>
          </p:cNvSpPr>
          <p:nvPr>
            <p:ph type="body" sz="quarter" idx="10"/>
          </p:nvPr>
        </p:nvSpPr>
        <p:spPr>
          <a:xfrm>
            <a:off x="875874" y="170843"/>
            <a:ext cx="9138138" cy="534035"/>
          </a:xfrm>
          <a:prstGeom prst="rect">
            <a:avLst/>
          </a:prstGeom>
          <a:noFill/>
        </p:spPr>
        <p:txBody>
          <a:bodyPr rtlCol="0" anchor="ctr">
            <a:spAutoFit/>
            <a:scene3d>
              <a:camera prst="orthographicFront"/>
              <a:lightRig rig="soft" dir="t">
                <a:rot lat="0" lon="0" rev="15600000"/>
              </a:lightRig>
            </a:scene3d>
            <a:sp3d extrusionH="57150" prstMaterial="softEdge">
              <a:bevelT w="25400" h="38100"/>
            </a:sp3d>
          </a:bodyPr>
          <a:lstStyle>
            <a:lvl1pPr marL="0" indent="0">
              <a:buFontTx/>
              <a:buNone/>
              <a:defRPr lang="zh-CN" altLang="en-US" sz="2400" b="1" spc="300" dirty="0" smtClean="0">
                <a:solidFill>
                  <a:schemeClr val="accent4"/>
                </a:solidFill>
                <a:effectLst/>
                <a:latin typeface="+mj-ea"/>
                <a:ea typeface="+mj-ea"/>
              </a:defRPr>
            </a:lvl1pPr>
          </a:lstStyle>
          <a:p>
            <a:pPr lvl="0"/>
            <a:r>
              <a:rPr lang="zh-CN" altLang="en-US"/>
              <a:t>单击此处编辑母版文本样式</a:t>
            </a:r>
            <a:endParaRPr lang="zh-CN" altLang="en-US"/>
          </a:p>
        </p:txBody>
      </p:sp>
    </p:spTree>
  </p:cSld>
  <p:clrMapOvr>
    <a:masterClrMapping/>
  </p:clrMapOvr>
  <p:transition spd="slow" advClick="0" advTm="5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3" name="矩形 12"/>
          <p:cNvSpPr/>
          <p:nvPr userDrawn="1">
            <p:custDataLst>
              <p:tags r:id="rId2"/>
            </p:custDataLst>
          </p:nvPr>
        </p:nvSpPr>
        <p:spPr>
          <a:xfrm rot="245821">
            <a:off x="1744345" y="1880870"/>
            <a:ext cx="9324340"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3"/>
            </p:custDataLst>
          </p:nvPr>
        </p:nvSpPr>
        <p:spPr>
          <a:xfrm rot="21380745">
            <a:off x="1756410" y="1901190"/>
            <a:ext cx="9324340"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custDataLst>
              <p:tags r:id="rId4"/>
            </p:custDataLst>
          </p:nvPr>
        </p:nvSpPr>
        <p:spPr>
          <a:xfrm>
            <a:off x="1756410" y="1900057"/>
            <a:ext cx="9324340"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userDrawn="1">
            <p:custDataLst>
              <p:tags r:id="rId5"/>
            </p:custDataLst>
          </p:nvPr>
        </p:nvCxnSpPr>
        <p:spPr>
          <a:xfrm>
            <a:off x="5779167" y="3748839"/>
            <a:ext cx="998621"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日期占位符 1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7"/>
            </p:custDataLst>
          </p:nvPr>
        </p:nvSpPr>
        <p:spPr/>
        <p:txBody>
          <a:bodyPr/>
          <a:lstStyle/>
          <a:p>
            <a:endParaRPr lang="zh-CN" altLang="en-US" dirty="0"/>
          </a:p>
        </p:txBody>
      </p:sp>
      <p:sp>
        <p:nvSpPr>
          <p:cNvPr id="18" name="灯片编号占位符 1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9"/>
            </p:custDataLst>
          </p:nvPr>
        </p:nvSpPr>
        <p:spPr>
          <a:xfrm>
            <a:off x="2426367" y="2438402"/>
            <a:ext cx="7704222" cy="1176155"/>
          </a:xfrm>
        </p:spPr>
        <p:txBody>
          <a:bodyPr lIns="90000" tIns="46800" rIns="90000" bIns="0" anchor="b" anchorCtr="0">
            <a:normAutofit/>
          </a:bodyPr>
          <a:lstStyle>
            <a:lvl1pPr algn="ctr">
              <a:defRPr sz="5400" spc="600" baseline="0">
                <a:solidFill>
                  <a:schemeClr val="tx1">
                    <a:lumMod val="85000"/>
                    <a:lumOff val="15000"/>
                  </a:schemeClr>
                </a:solidFill>
                <a:ea typeface="汉仪旗黑-85S"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0"/>
            </p:custDataLst>
          </p:nvPr>
        </p:nvSpPr>
        <p:spPr>
          <a:xfrm>
            <a:off x="2426367" y="3870121"/>
            <a:ext cx="7704222" cy="801114"/>
          </a:xfrm>
        </p:spPr>
        <p:txBody>
          <a:bodyPr lIns="90000" tIns="0" rIns="90000" bIns="46800">
            <a:normAutofit/>
          </a:bodyPr>
          <a:lstStyle>
            <a:lvl1pPr marL="0" indent="0" algn="ctr" eaLnBrk="1" fontAlgn="auto" latinLnBrk="0" hangingPunct="1">
              <a:lnSpc>
                <a:spcPct val="100000"/>
              </a:lnSpc>
              <a:buNone/>
              <a:defRPr sz="28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3508184" y="4084721"/>
            <a:ext cx="4567816" cy="793459"/>
          </a:xfrm>
        </p:spPr>
        <p:txBody>
          <a:bodyPr lIns="90000" tIns="46800" rIns="90000" bIns="0" anchor="b" anchorCtr="0">
            <a:normAutofit/>
          </a:bodyPr>
          <a:lstStyle>
            <a:lvl1pPr algn="ctr">
              <a:defRPr sz="3600" u="none" strike="noStrike" kern="1200" cap="none" spc="300" normalizeH="0" baseline="0">
                <a:solidFill>
                  <a:schemeClr val="tx1">
                    <a:lumMod val="85000"/>
                    <a:lumOff val="15000"/>
                  </a:schemeClr>
                </a:solidFill>
                <a:uFillTx/>
                <a:latin typeface="Arial" panose="0208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3"/>
            </p:custDataLst>
          </p:nvPr>
        </p:nvSpPr>
        <p:spPr>
          <a:xfrm>
            <a:off x="3508179" y="4956280"/>
            <a:ext cx="4567816" cy="1077985"/>
          </a:xfrm>
        </p:spPr>
        <p:txBody>
          <a:bodyPr lIns="90000" tIns="0" rIns="90000" bIns="46800">
            <a:normAutofit/>
          </a:bodyPr>
          <a:lstStyle>
            <a:lvl1pPr marL="0" indent="0" algn="ctr" eaLnBrk="1" fontAlgn="auto" latinLnBrk="0" hangingPunct="1">
              <a:buNone/>
              <a:defRPr kumimoji="0" lang="zh-CN" altLang="en-US" sz="2000" b="0" i="0" u="none" strike="noStrike" kern="1200" cap="none" spc="150" normalizeH="0" baseline="0" noProof="1">
                <a:solidFill>
                  <a:schemeClr val="bg1">
                    <a:lumMod val="50000"/>
                  </a:schemeClr>
                </a:solidFill>
                <a:uFillTx/>
                <a:latin typeface="Arial" panose="0208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cxnSp>
        <p:nvCxnSpPr>
          <p:cNvPr id="8" name="直接连接符 7"/>
          <p:cNvCxnSpPr/>
          <p:nvPr userDrawn="1">
            <p:custDataLst>
              <p:tags r:id="rId7"/>
            </p:custDataLst>
          </p:nvPr>
        </p:nvCxnSpPr>
        <p:spPr>
          <a:xfrm>
            <a:off x="5237746" y="3998543"/>
            <a:ext cx="998621"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lIns="90000" tIns="46800" rIns="90000" bIns="46800">
            <a:normAutofit/>
          </a:bodyPr>
          <a:lstStyle>
            <a:lvl1pPr>
              <a:defRPr sz="1600" baseline="0">
                <a:solidFill>
                  <a:schemeClr val="tx1">
                    <a:lumMod val="85000"/>
                    <a:lumOff val="15000"/>
                  </a:schemeClr>
                </a:solidFill>
                <a:latin typeface="Arial" panose="0208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8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8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8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8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8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8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endParaRPr dirty="0">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324678" y="294859"/>
            <a:ext cx="11542644" cy="6268279"/>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lstStyle/>
          <a:p>
            <a:pPr algn="ctr"/>
            <a:endParaRPr lang="zh-CN" altLang="en-US"/>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70CA39C-CC7D-48C6-9983-3DD9EA0FDBD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5F692C-F5D4-4FAE-9FE8-EF16EA37F3C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8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p>
            <a:fld id="{FABC47A4-756D-490B-A52F-7D9E2C9FC05F}"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11583670" y="5733415"/>
            <a:ext cx="498475" cy="1082675"/>
            <a:chOff x="17775" y="8015"/>
            <a:chExt cx="1252" cy="2719"/>
          </a:xfrm>
        </p:grpSpPr>
        <p:sp>
          <p:nvSpPr>
            <p:cNvPr id="13" name="椭圆 12"/>
            <p:cNvSpPr/>
            <p:nvPr userDrawn="1">
              <p:custDataLst>
                <p:tags r:id="rId3"/>
              </p:custDataLst>
            </p:nvPr>
          </p:nvSpPr>
          <p:spPr>
            <a:xfrm>
              <a:off x="18152" y="9860"/>
              <a:ext cx="875" cy="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custDataLst>
                <p:tags r:id="rId4"/>
              </p:custDataLst>
            </p:nvPr>
          </p:nvSpPr>
          <p:spPr>
            <a:xfrm>
              <a:off x="17775" y="9140"/>
              <a:ext cx="626" cy="6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custDataLst>
                <p:tags r:id="rId5"/>
              </p:custDataLst>
            </p:nvPr>
          </p:nvSpPr>
          <p:spPr>
            <a:xfrm>
              <a:off x="18401" y="8687"/>
              <a:ext cx="626" cy="6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6"/>
              </p:custDataLst>
            </p:nvPr>
          </p:nvSpPr>
          <p:spPr>
            <a:xfrm>
              <a:off x="17883" y="8015"/>
              <a:ext cx="626" cy="6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竖排标题 1"/>
          <p:cNvSpPr>
            <a:spLocks noGrp="1"/>
          </p:cNvSpPr>
          <p:nvPr>
            <p:ph type="title" orient="vert"/>
            <p:custDataLst>
              <p:tags r:id="rId7"/>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8"/>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8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8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8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8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8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p>
            <a:endParaRPr lang="zh-CN" altLang="en-US"/>
          </a:p>
        </p:txBody>
      </p:sp>
      <p:sp>
        <p:nvSpPr>
          <p:cNvPr id="6" name="灯片编号占位符 5"/>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lvl1pPr>
            <a:lvl2pPr>
              <a:defRPr baseline="0"/>
            </a:lvl2pPr>
            <a:lvl3pPr>
              <a:defRPr baseline="0"/>
            </a:lvl3pPr>
            <a:lvl4pPr>
              <a:defRPr baseline="0"/>
            </a:lvl4pPr>
            <a:lvl5pPr>
              <a:defRPr baseline="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1744578" y="1880787"/>
            <a:ext cx="9336506" cy="3449203"/>
            <a:chOff x="1744578" y="1880787"/>
            <a:chExt cx="9336506" cy="3449203"/>
          </a:xfrm>
        </p:grpSpPr>
        <p:sp>
          <p:nvSpPr>
            <p:cNvPr id="7" name="矩形 6"/>
            <p:cNvSpPr/>
            <p:nvPr>
              <p:custDataLst>
                <p:tags r:id="rId3"/>
              </p:custDataLst>
            </p:nvPr>
          </p:nvSpPr>
          <p:spPr>
            <a:xfrm rot="245821">
              <a:off x="1744578" y="1880787"/>
              <a:ext cx="9324473"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custDataLst>
                <p:tags r:id="rId4"/>
              </p:custDataLst>
            </p:nvPr>
          </p:nvSpPr>
          <p:spPr>
            <a:xfrm rot="21380745">
              <a:off x="1756611" y="1900990"/>
              <a:ext cx="9324473"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5"/>
              </p:custDataLst>
            </p:nvPr>
          </p:nvSpPr>
          <p:spPr>
            <a:xfrm>
              <a:off x="1744578" y="1900990"/>
              <a:ext cx="9324473"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9"/>
            </p:custDataLst>
          </p:nvPr>
        </p:nvSpPr>
        <p:spPr>
          <a:xfrm>
            <a:off x="3266167" y="2599827"/>
            <a:ext cx="6371319" cy="1179574"/>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8000" b="1" i="0" u="none" strike="noStrike" kern="1200" cap="none" spc="600" normalizeH="0" baseline="0" noProof="1" dirty="0">
                <a:solidFill>
                  <a:schemeClr val="tx1">
                    <a:lumMod val="85000"/>
                    <a:lumOff val="15000"/>
                  </a:schemeClr>
                </a:solidFill>
                <a:uFillTx/>
                <a:latin typeface="Arial" panose="0208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13" name="文本占位符 12"/>
          <p:cNvSpPr>
            <a:spLocks noGrp="1"/>
          </p:cNvSpPr>
          <p:nvPr>
            <p:ph type="body" sz="quarter" idx="13" hasCustomPrompt="1"/>
            <p:custDataLst>
              <p:tags r:id="rId10"/>
            </p:custDataLst>
          </p:nvPr>
        </p:nvSpPr>
        <p:spPr>
          <a:xfrm>
            <a:off x="3266168" y="3991669"/>
            <a:ext cx="6371318" cy="973138"/>
          </a:xfrm>
        </p:spPr>
        <p:txBody>
          <a:bodyPr lIns="90000" rIns="90000" bIns="46800"/>
          <a:lstStyle>
            <a:lvl1pPr marL="0" indent="0" algn="ctr">
              <a:buNone/>
              <a:defRPr sz="2000" baseline="0">
                <a:solidFill>
                  <a:schemeClr val="tx1">
                    <a:lumMod val="85000"/>
                    <a:lumOff val="15000"/>
                  </a:schemeClr>
                </a:solidFill>
                <a:latin typeface="Arial" panose="02080604020202020204" pitchFamily="34" charset="0"/>
              </a:defRPr>
            </a:lvl1pPr>
          </a:lstStyle>
          <a:p>
            <a:pPr lvl="0"/>
            <a:r>
              <a:rPr lang="zh-CN" altLang="en-US" dirty="0"/>
              <a:t>单击此处编辑文本</a:t>
            </a:r>
            <a:endParaRPr lang="zh-CN" altLang="en-US" dirty="0"/>
          </a:p>
        </p:txBody>
      </p:sp>
      <p:cxnSp>
        <p:nvCxnSpPr>
          <p:cNvPr id="14" name="直接连接符 13"/>
          <p:cNvCxnSpPr/>
          <p:nvPr userDrawn="1">
            <p:custDataLst>
              <p:tags r:id="rId11"/>
            </p:custDataLst>
          </p:nvPr>
        </p:nvCxnSpPr>
        <p:spPr>
          <a:xfrm>
            <a:off x="5779167" y="3863139"/>
            <a:ext cx="998621"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4" name="页脚占位符 3"/>
          <p:cNvSpPr>
            <a:spLocks noGrp="1"/>
          </p:cNvSpPr>
          <p:nvPr>
            <p:ph type="ftr" sz="quarter" idx="11"/>
            <p:custDataLst>
              <p:tags r:id="rId2"/>
            </p:custDataLst>
          </p:nvPr>
        </p:nvSpPr>
        <p:spPr/>
        <p:txBody>
          <a:bodyPr/>
          <a:lstStyle/>
          <a:p>
            <a:endParaRPr lang="zh-CN" altLang="en-US" dirty="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dirty="0"/>
          </a:p>
        </p:txBody>
      </p:sp>
      <p:sp>
        <p:nvSpPr>
          <p:cNvPr id="10" name="标题 9"/>
          <p:cNvSpPr>
            <a:spLocks noGrp="1"/>
          </p:cNvSpPr>
          <p:nvPr>
            <p:ph type="title"/>
            <p:custDataLst>
              <p:tags r:id="rId5"/>
            </p:custDataLst>
          </p:nvPr>
        </p:nvSpPr>
        <p:spPr/>
        <p:txBody>
          <a:bodyPr>
            <a:normAutofit/>
          </a:bodyPr>
          <a:lstStyle>
            <a:lvl1pPr>
              <a:defRPr baseline="0"/>
            </a:lvl1pPr>
          </a:lstStyle>
          <a:p>
            <a:r>
              <a:rPr lang="zh-CN" altLang="en-US" dirty="0"/>
              <a:t>单击此处编辑母版标题样式</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248285" y="273050"/>
            <a:ext cx="11692255" cy="6311900"/>
          </a:xfrm>
          <a:prstGeom prst="rect">
            <a:avLst/>
          </a:prstGeom>
          <a:blipFill>
            <a:blip r:embed="rId3"/>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dirty="0">
              <a:sym typeface="+mn-ea"/>
            </a:endParaRPr>
          </a:p>
        </p:txBody>
      </p:sp>
      <p:sp>
        <p:nvSpPr>
          <p:cNvPr id="2" name="标题 1"/>
          <p:cNvSpPr>
            <a:spLocks noGrp="1"/>
          </p:cNvSpPr>
          <p:nvPr>
            <p:ph type="title" hasCustomPrompt="1"/>
            <p:custDataLst>
              <p:tags r:id="rId4"/>
            </p:custDataLst>
          </p:nvPr>
        </p:nvSpPr>
        <p:spPr>
          <a:xfrm>
            <a:off x="1281600" y="1249200"/>
            <a:ext cx="9626400" cy="723600"/>
          </a:xfrm>
        </p:spPr>
        <p:txBody>
          <a:bodyPr wrap="square" lIns="90000" tIns="46800" rIns="90000" bIns="46800" anchor="ctr">
            <a:normAutofit/>
          </a:bodyPr>
          <a:lstStyle>
            <a:lvl1pPr>
              <a:defRPr sz="3200" baseline="0">
                <a:solidFill>
                  <a:schemeClr val="tx1">
                    <a:lumMod val="85000"/>
                    <a:lumOff val="15000"/>
                  </a:schemeClr>
                </a:solidFill>
                <a:latin typeface="Arial" panose="0208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5"/>
            </p:custDataLst>
          </p:nvPr>
        </p:nvSpPr>
        <p:spPr>
          <a:xfrm>
            <a:off x="1281113" y="2163600"/>
            <a:ext cx="9626600" cy="3445200"/>
          </a:xfrm>
        </p:spPr>
        <p:txBody>
          <a:bodyPr wrap="square" lIns="90000" tIns="46800" rIns="90000" bIns="46800">
            <a:normAutofit/>
          </a:bodyPr>
          <a:lstStyle>
            <a:lvl1pPr>
              <a:defRPr sz="1400" baseline="0">
                <a:solidFill>
                  <a:schemeClr val="tx1">
                    <a:lumMod val="85000"/>
                    <a:lumOff val="15000"/>
                  </a:schemeClr>
                </a:solidFill>
                <a:latin typeface="Arial" panose="02080604020202020204" pitchFamily="34" charset="0"/>
                <a:ea typeface="微软雅黑" panose="020B0503020204020204" pitchFamily="34" charset="-122"/>
              </a:defRPr>
            </a:lvl1pPr>
            <a:lvl2pPr>
              <a:defRPr sz="1400" baseline="0">
                <a:solidFill>
                  <a:schemeClr val="tx1">
                    <a:lumMod val="85000"/>
                    <a:lumOff val="15000"/>
                  </a:schemeClr>
                </a:solidFill>
                <a:latin typeface="Arial" panose="02080604020202020204" pitchFamily="34" charset="0"/>
                <a:ea typeface="微软雅黑" panose="020B0503020204020204" pitchFamily="34" charset="-122"/>
              </a:defRPr>
            </a:lvl2pPr>
            <a:lvl3pPr>
              <a:defRPr sz="1400" baseline="0">
                <a:solidFill>
                  <a:schemeClr val="tx1">
                    <a:lumMod val="85000"/>
                    <a:lumOff val="15000"/>
                  </a:schemeClr>
                </a:solidFill>
                <a:latin typeface="Arial" panose="02080604020202020204" pitchFamily="34" charset="0"/>
                <a:ea typeface="微软雅黑" panose="020B0503020204020204" pitchFamily="34" charset="-122"/>
              </a:defRPr>
            </a:lvl3pPr>
            <a:lvl4pPr>
              <a:defRPr sz="1400" baseline="0">
                <a:solidFill>
                  <a:schemeClr val="tx1">
                    <a:lumMod val="85000"/>
                    <a:lumOff val="15000"/>
                  </a:schemeClr>
                </a:solidFill>
                <a:latin typeface="Arial" panose="02080604020202020204" pitchFamily="34" charset="0"/>
                <a:ea typeface="微软雅黑" panose="020B0503020204020204" pitchFamily="34" charset="-122"/>
              </a:defRPr>
            </a:lvl4pPr>
            <a:lvl5pPr>
              <a:defRPr sz="1400" baseline="0">
                <a:solidFill>
                  <a:schemeClr val="tx1">
                    <a:lumMod val="85000"/>
                    <a:lumOff val="15000"/>
                  </a:schemeClr>
                </a:solidFill>
                <a:latin typeface="Arial" panose="0208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6"/>
            </p:custDataLst>
          </p:nvPr>
        </p:nvSpPr>
        <p:spPr/>
        <p:txBody>
          <a:bodyPr wrap="square" lIns="90000" tIns="46800" rIns="90000" bIns="46800">
            <a:normAutofit/>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wrap="square" lIns="90000" tIns="46800" rIns="90000" bIns="46800">
            <a:normAutofit/>
          </a:bodyPr>
          <a:lstStyle/>
          <a:p>
            <a:endParaRPr lang="zh-CN" altLang="en-US" dirty="0"/>
          </a:p>
        </p:txBody>
      </p:sp>
      <p:sp>
        <p:nvSpPr>
          <p:cNvPr id="5" name="灯片编号占位符 4"/>
          <p:cNvSpPr>
            <a:spLocks noGrp="1"/>
          </p:cNvSpPr>
          <p:nvPr>
            <p:ph type="sldNum" sz="quarter" idx="12"/>
            <p:custDataLst>
              <p:tags r:id="rId8"/>
            </p:custDataLst>
          </p:nvPr>
        </p:nvSpPr>
        <p:spPr/>
        <p:txBody>
          <a:bodyPr wrap="square" lIns="90000" tIns="46800" rIns="90000" bIns="46800">
            <a:normAutofit/>
          </a:bodyPr>
          <a:lstStyle/>
          <a:p>
            <a:fld id="{49AE70B2-8BF9-45C0-BB95-33D1B9D3A854}"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dirty="0">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8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6"/>
            </p:custDataLst>
          </p:nvPr>
        </p:nvSpPr>
        <p:spPr>
          <a:xfrm>
            <a:off x="586800" y="1764000"/>
            <a:ext cx="3956400" cy="4093200"/>
          </a:xfrm>
        </p:spPr>
        <p:txBody>
          <a:bodyPr wrap="square" lIns="90000" tIns="46800" rIns="90000" bIns="46800">
            <a:normAutofit/>
          </a:bodyPr>
          <a:lstStyle>
            <a:lvl1pPr>
              <a:defRPr sz="1400" baseline="0">
                <a:solidFill>
                  <a:schemeClr val="tx1">
                    <a:lumMod val="85000"/>
                    <a:lumOff val="15000"/>
                  </a:schemeClr>
                </a:solidFill>
                <a:latin typeface="Arial" panose="02080604020202020204" pitchFamily="34" charset="0"/>
                <a:ea typeface="微软雅黑" panose="020B0503020204020204" pitchFamily="34" charset="-122"/>
              </a:defRPr>
            </a:lvl1pPr>
            <a:lvl2pPr>
              <a:defRPr sz="1400" baseline="0">
                <a:solidFill>
                  <a:schemeClr val="tx1">
                    <a:lumMod val="85000"/>
                    <a:lumOff val="15000"/>
                  </a:schemeClr>
                </a:solidFill>
                <a:latin typeface="Arial" panose="02080604020202020204" pitchFamily="34" charset="0"/>
                <a:ea typeface="微软雅黑" panose="020B0503020204020204" pitchFamily="34" charset="-122"/>
              </a:defRPr>
            </a:lvl2pPr>
            <a:lvl3pPr>
              <a:defRPr sz="1400" baseline="0">
                <a:solidFill>
                  <a:schemeClr val="tx1">
                    <a:lumMod val="85000"/>
                    <a:lumOff val="15000"/>
                  </a:schemeClr>
                </a:solidFill>
                <a:latin typeface="Arial" panose="02080604020202020204" pitchFamily="34" charset="0"/>
                <a:ea typeface="微软雅黑" panose="020B0503020204020204" pitchFamily="34" charset="-122"/>
              </a:defRPr>
            </a:lvl3pPr>
            <a:lvl4pPr>
              <a:defRPr sz="1400" baseline="0">
                <a:solidFill>
                  <a:schemeClr val="tx1">
                    <a:lumMod val="85000"/>
                    <a:lumOff val="15000"/>
                  </a:schemeClr>
                </a:solidFill>
                <a:latin typeface="Arial" panose="02080604020202020204" pitchFamily="34" charset="0"/>
                <a:ea typeface="微软雅黑" panose="020B0503020204020204" pitchFamily="34" charset="-122"/>
              </a:defRPr>
            </a:lvl4pPr>
            <a:lvl5pPr>
              <a:defRPr sz="1400" baseline="0">
                <a:solidFill>
                  <a:schemeClr val="tx1">
                    <a:lumMod val="85000"/>
                    <a:lumOff val="15000"/>
                  </a:schemeClr>
                </a:solidFill>
                <a:latin typeface="Arial" panose="0208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5101200" y="769939"/>
            <a:ext cx="6480000" cy="5087937"/>
          </a:xfrm>
        </p:spPr>
        <p:txBody>
          <a:bodyPr wrap="square" lIns="90000" tIns="46800" rIns="90000" bIns="46800">
            <a:normAutofit/>
          </a:bodyPr>
          <a:lstStyle>
            <a:lvl1pPr>
              <a:defRPr sz="1400" baseline="0">
                <a:solidFill>
                  <a:schemeClr val="tx1">
                    <a:lumMod val="85000"/>
                    <a:lumOff val="15000"/>
                  </a:schemeClr>
                </a:solidFill>
                <a:latin typeface="Arial" panose="02080604020202020204" pitchFamily="34" charset="0"/>
                <a:ea typeface="微软雅黑" panose="020B0503020204020204" pitchFamily="34" charset="-122"/>
              </a:defRPr>
            </a:lvl1pPr>
            <a:lvl2pPr>
              <a:defRPr sz="1400" baseline="0">
                <a:solidFill>
                  <a:schemeClr val="tx1">
                    <a:lumMod val="85000"/>
                    <a:lumOff val="15000"/>
                  </a:schemeClr>
                </a:solidFill>
                <a:latin typeface="Arial" panose="02080604020202020204" pitchFamily="34" charset="0"/>
                <a:ea typeface="微软雅黑" panose="020B0503020204020204" pitchFamily="34" charset="-122"/>
              </a:defRPr>
            </a:lvl2pPr>
            <a:lvl3pPr>
              <a:defRPr sz="1400" baseline="0">
                <a:solidFill>
                  <a:schemeClr val="tx1">
                    <a:lumMod val="85000"/>
                    <a:lumOff val="15000"/>
                  </a:schemeClr>
                </a:solidFill>
                <a:latin typeface="Arial" panose="02080604020202020204" pitchFamily="34" charset="0"/>
                <a:ea typeface="微软雅黑" panose="020B0503020204020204" pitchFamily="34" charset="-122"/>
              </a:defRPr>
            </a:lvl3pPr>
            <a:lvl4pPr>
              <a:defRPr sz="1400" baseline="0">
                <a:solidFill>
                  <a:schemeClr val="tx1">
                    <a:lumMod val="85000"/>
                    <a:lumOff val="15000"/>
                  </a:schemeClr>
                </a:solidFill>
                <a:latin typeface="Arial" panose="02080604020202020204" pitchFamily="34" charset="0"/>
                <a:ea typeface="微软雅黑" panose="020B0503020204020204" pitchFamily="34" charset="-122"/>
              </a:defRPr>
            </a:lvl4pPr>
            <a:lvl5pPr>
              <a:defRPr sz="1400" baseline="0">
                <a:solidFill>
                  <a:schemeClr val="tx1">
                    <a:lumMod val="85000"/>
                    <a:lumOff val="15000"/>
                  </a:schemeClr>
                </a:solidFill>
                <a:latin typeface="Arial" panose="0208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p:txBody>
          <a:bodyPr wrap="square" lIns="90000" tIns="46800" rIns="90000" bIns="46800">
            <a:normAutofit/>
          </a:bodyPr>
          <a:lstStyle/>
          <a:p>
            <a:fld id="{760FBDFE-C587-4B4C-A407-44438C67B59E}" type="datetimeFigureOut">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1147334"/>
            <a:ext cx="12192000" cy="369332"/>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12000" y="770144"/>
            <a:ext cx="10976400" cy="648512"/>
          </a:xfrm>
        </p:spPr>
        <p:txBody>
          <a:bodyPr wrap="square" lIns="90000" tIns="46800" rIns="90000" bIns="46800" anchor="ctr">
            <a:normAutofit/>
          </a:bodyPr>
          <a:lstStyle>
            <a:lvl1pPr algn="ctr">
              <a:defRPr sz="3600" baseline="0">
                <a:solidFill>
                  <a:schemeClr val="tx1">
                    <a:lumMod val="85000"/>
                    <a:lumOff val="15000"/>
                  </a:schemeClr>
                </a:solidFill>
                <a:latin typeface="Arial" panose="0208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a:xfrm>
            <a:off x="879742" y="6368643"/>
            <a:ext cx="2700000" cy="279180"/>
          </a:xfrm>
        </p:spPr>
        <p:txBody>
          <a:bodyPr wrap="square" lIns="90000" tIns="46800" rIns="90000" bIns="46800">
            <a:normAutofit/>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4116000" y="6368643"/>
            <a:ext cx="3960000" cy="279180"/>
          </a:xfrm>
        </p:spPr>
        <p:txBody>
          <a:bodyPr wrap="square" lIns="90000" tIns="46800" rIns="90000" bIns="46800">
            <a:normAutofit/>
          </a:bodyPr>
          <a:lstStyle/>
          <a:p>
            <a:endParaRPr lang="zh-CN" altLang="en-US" dirty="0"/>
          </a:p>
        </p:txBody>
      </p:sp>
      <p:sp>
        <p:nvSpPr>
          <p:cNvPr id="5" name="灯片编号占位符 4"/>
          <p:cNvSpPr>
            <a:spLocks noGrp="1"/>
          </p:cNvSpPr>
          <p:nvPr>
            <p:ph type="sldNum" sz="quarter" idx="12"/>
            <p:custDataLst>
              <p:tags r:id="rId6"/>
            </p:custDataLst>
          </p:nvPr>
        </p:nvSpPr>
        <p:spPr>
          <a:xfrm>
            <a:off x="8610600" y="6368643"/>
            <a:ext cx="2700000" cy="279180"/>
          </a:xfrm>
        </p:spPr>
        <p:txBody>
          <a:bodyPr wrap="square" lIns="90000" tIns="46800" rIns="90000" bIns="46800">
            <a:normAutofit/>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382991"/>
          </a:xfrm>
        </p:spPr>
        <p:txBody>
          <a:bodyPr wrap="square" lIns="90000" tIns="46800" rIns="90000" bIns="46800">
            <a:normAutofit/>
          </a:bodyPr>
          <a:lstStyle>
            <a:lvl1pPr algn="ctr">
              <a:defRPr baseline="0">
                <a:solidFill>
                  <a:schemeClr val="tx1">
                    <a:lumMod val="85000"/>
                    <a:lumOff val="15000"/>
                  </a:schemeClr>
                </a:solidFill>
                <a:latin typeface="Arial" panose="0208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1980158"/>
          </a:xfrm>
        </p:spPr>
        <p:txBody>
          <a:bodyPr wrap="square" lIns="90000" tIns="46800" rIns="90000" bIns="46800">
            <a:normAutofit/>
          </a:bodyPr>
          <a:lstStyle>
            <a:lvl1pPr>
              <a:defRPr sz="1400" baseline="0">
                <a:solidFill>
                  <a:schemeClr val="tx1">
                    <a:lumMod val="85000"/>
                    <a:lumOff val="15000"/>
                  </a:schemeClr>
                </a:solidFill>
                <a:latin typeface="Arial" panose="02080604020202020204" pitchFamily="34" charset="0"/>
                <a:ea typeface="微软雅黑" panose="020B0503020204020204" pitchFamily="34" charset="-122"/>
              </a:defRPr>
            </a:lvl1pPr>
            <a:lvl2pPr>
              <a:defRPr sz="1400" baseline="0">
                <a:solidFill>
                  <a:schemeClr val="tx1">
                    <a:lumMod val="85000"/>
                    <a:lumOff val="15000"/>
                  </a:schemeClr>
                </a:solidFill>
                <a:latin typeface="Arial" panose="02080604020202020204" pitchFamily="34" charset="0"/>
                <a:ea typeface="微软雅黑" panose="020B0503020204020204" pitchFamily="34" charset="-122"/>
              </a:defRPr>
            </a:lvl2pPr>
            <a:lvl3pPr>
              <a:defRPr sz="1400" baseline="0">
                <a:solidFill>
                  <a:schemeClr val="tx1">
                    <a:lumMod val="85000"/>
                    <a:lumOff val="15000"/>
                  </a:schemeClr>
                </a:solidFill>
                <a:latin typeface="Arial" panose="02080604020202020204" pitchFamily="34" charset="0"/>
                <a:ea typeface="微软雅黑" panose="020B0503020204020204" pitchFamily="34" charset="-122"/>
              </a:defRPr>
            </a:lvl3pPr>
            <a:lvl4pPr>
              <a:defRPr sz="1400" baseline="0">
                <a:solidFill>
                  <a:schemeClr val="tx1">
                    <a:lumMod val="85000"/>
                    <a:lumOff val="15000"/>
                  </a:schemeClr>
                </a:solidFill>
                <a:latin typeface="Arial" panose="02080604020202020204" pitchFamily="34" charset="0"/>
                <a:ea typeface="微软雅黑" panose="020B0503020204020204" pitchFamily="34" charset="-122"/>
              </a:defRPr>
            </a:lvl4pPr>
            <a:lvl5pPr>
              <a:defRPr sz="1400" baseline="0">
                <a:solidFill>
                  <a:schemeClr val="tx1">
                    <a:lumMod val="85000"/>
                    <a:lumOff val="15000"/>
                  </a:schemeClr>
                </a:solidFill>
                <a:latin typeface="Arial" panose="0208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8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p>
            <a:endParaRPr lang="zh-CN" altLang="en-US" dirty="0"/>
          </a:p>
        </p:txBody>
      </p:sp>
      <p:sp>
        <p:nvSpPr>
          <p:cNvPr id="7" name="内容占位符 6"/>
          <p:cNvSpPr>
            <a:spLocks noGrp="1"/>
          </p:cNvSpPr>
          <p:nvPr>
            <p:ph sz="quarter" idx="13"/>
            <p:custDataLst>
              <p:tags r:id="rId5"/>
            </p:custDataLst>
          </p:nvPr>
        </p:nvSpPr>
        <p:spPr>
          <a:xfrm>
            <a:off x="604837" y="1681200"/>
            <a:ext cx="10990800" cy="3211200"/>
          </a:xfrm>
        </p:spPr>
        <p:txBody>
          <a:bodyPr wrap="square" lIns="90000" tIns="46800" rIns="90000" bIns="46800">
            <a:normAutofit/>
          </a:bodyPr>
          <a:lstStyle>
            <a:lvl1pPr>
              <a:defRPr sz="1400" baseline="0">
                <a:solidFill>
                  <a:schemeClr val="tx1">
                    <a:lumMod val="85000"/>
                    <a:lumOff val="15000"/>
                  </a:schemeClr>
                </a:solidFill>
                <a:latin typeface="Arial" panose="02080604020202020204" pitchFamily="34" charset="0"/>
                <a:ea typeface="微软雅黑" panose="020B0503020204020204" pitchFamily="34" charset="-122"/>
              </a:defRPr>
            </a:lvl1pPr>
            <a:lvl2pPr>
              <a:defRPr sz="1400" baseline="0">
                <a:solidFill>
                  <a:schemeClr val="tx1">
                    <a:lumMod val="85000"/>
                    <a:lumOff val="15000"/>
                  </a:schemeClr>
                </a:solidFill>
                <a:latin typeface="Arial" panose="02080604020202020204" pitchFamily="34" charset="0"/>
                <a:ea typeface="微软雅黑" panose="020B0503020204020204" pitchFamily="34" charset="-122"/>
              </a:defRPr>
            </a:lvl2pPr>
            <a:lvl3pPr>
              <a:defRPr sz="1400" baseline="0">
                <a:solidFill>
                  <a:schemeClr val="tx1">
                    <a:lumMod val="85000"/>
                    <a:lumOff val="15000"/>
                  </a:schemeClr>
                </a:solidFill>
                <a:latin typeface="Arial" panose="02080604020202020204" pitchFamily="34" charset="0"/>
                <a:ea typeface="微软雅黑" panose="020B0503020204020204" pitchFamily="34" charset="-122"/>
              </a:defRPr>
            </a:lvl3pPr>
            <a:lvl4pPr>
              <a:defRPr sz="1400" baseline="0">
                <a:solidFill>
                  <a:schemeClr val="tx1">
                    <a:lumMod val="85000"/>
                    <a:lumOff val="15000"/>
                  </a:schemeClr>
                </a:solidFill>
                <a:latin typeface="Arial" panose="02080604020202020204" pitchFamily="34" charset="0"/>
                <a:ea typeface="微软雅黑" panose="020B0503020204020204" pitchFamily="34" charset="-122"/>
              </a:defRPr>
            </a:lvl4pPr>
            <a:lvl5pPr>
              <a:defRPr sz="1400" baseline="0">
                <a:solidFill>
                  <a:schemeClr val="tx1">
                    <a:lumMod val="85000"/>
                    <a:lumOff val="15000"/>
                  </a:schemeClr>
                </a:solidFill>
                <a:latin typeface="Arial" panose="0208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6"/>
            </p:custDataLst>
          </p:nvPr>
        </p:nvSpPr>
        <p:spPr>
          <a:xfrm>
            <a:off x="594000" y="5180400"/>
            <a:ext cx="11001600" cy="1011600"/>
          </a:xfrm>
        </p:spPr>
        <p:txBody>
          <a:bodyPr wrap="square" lIns="90000" tIns="46800" rIns="90000" bIns="46800">
            <a:normAutofit/>
          </a:bodyPr>
          <a:lstStyle>
            <a:lvl1pPr marL="0" indent="0">
              <a:buNone/>
              <a:defRPr baseline="0">
                <a:solidFill>
                  <a:schemeClr val="tx1">
                    <a:lumMod val="85000"/>
                    <a:lumOff val="15000"/>
                  </a:schemeClr>
                </a:solidFill>
                <a:latin typeface="Arial" panose="0208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3" name="日期占位符 2"/>
          <p:cNvSpPr>
            <a:spLocks noGrp="1"/>
          </p:cNvSpPr>
          <p:nvPr>
            <p:ph type="dt" sz="half" idx="10"/>
            <p:custDataLst>
              <p:tags r:id="rId7"/>
            </p:custDataLst>
          </p:nvPr>
        </p:nvSpPr>
        <p:spPr/>
        <p:txBody>
          <a:bodyPr wrap="square" lIns="90000" tIns="46800" rIns="90000" bIns="46800">
            <a:normAutofit/>
          </a:body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8"/>
            </p:custDataLst>
          </p:nvPr>
        </p:nvSpPr>
        <p:spPr/>
        <p:txBody>
          <a:bodyPr wrap="square" lIns="90000" tIns="46800" rIns="90000" bIns="46800">
            <a:normAutofit/>
          </a:bodyPr>
          <a:lstStyle/>
          <a:p>
            <a:fld id="{49AE70B2-8BF9-45C0-BB95-33D1B9D3A854}" type="slidenum">
              <a:rPr lang="zh-CN" altLang="en-US" smtClean="0"/>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11046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755" y="237490"/>
            <a:ext cx="11037570" cy="565150"/>
          </a:xfrm>
        </p:spPr>
        <p:txBody>
          <a:bodyPr wrap="square" lIns="90000" tIns="46800" rIns="90000" bIns="46800">
            <a:normAutofit/>
          </a:bodyPr>
          <a:lstStyle>
            <a:lvl1pPr>
              <a:defRPr sz="3200" baseline="0">
                <a:solidFill>
                  <a:schemeClr val="tx1">
                    <a:lumMod val="85000"/>
                    <a:lumOff val="15000"/>
                  </a:schemeClr>
                </a:solidFill>
                <a:latin typeface="Arial" panose="0208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wrap="square" lIns="90000" tIns="46800" rIns="90000" bIns="46800">
            <a:normAutofit/>
          </a:bodyPr>
          <a:lstStyle>
            <a:lvl1pPr>
              <a:defRPr sz="1400" baseline="0">
                <a:solidFill>
                  <a:schemeClr val="tx1">
                    <a:lumMod val="85000"/>
                    <a:lumOff val="15000"/>
                  </a:schemeClr>
                </a:solidFill>
                <a:latin typeface="Arial" panose="02080604020202020204" pitchFamily="34" charset="0"/>
                <a:ea typeface="微软雅黑" panose="020B0503020204020204" pitchFamily="34" charset="-122"/>
              </a:defRPr>
            </a:lvl1pPr>
            <a:lvl2pPr>
              <a:defRPr sz="1400" baseline="0">
                <a:solidFill>
                  <a:schemeClr val="tx1">
                    <a:lumMod val="85000"/>
                    <a:lumOff val="15000"/>
                  </a:schemeClr>
                </a:solidFill>
                <a:latin typeface="Arial" panose="02080604020202020204" pitchFamily="34" charset="0"/>
                <a:ea typeface="微软雅黑" panose="020B0503020204020204" pitchFamily="34" charset="-122"/>
              </a:defRPr>
            </a:lvl2pPr>
            <a:lvl3pPr>
              <a:defRPr sz="1400" baseline="0">
                <a:solidFill>
                  <a:schemeClr val="tx1">
                    <a:lumMod val="85000"/>
                    <a:lumOff val="15000"/>
                  </a:schemeClr>
                </a:solidFill>
                <a:latin typeface="Arial" panose="02080604020202020204" pitchFamily="34" charset="0"/>
                <a:ea typeface="微软雅黑" panose="020B0503020204020204" pitchFamily="34" charset="-122"/>
              </a:defRPr>
            </a:lvl3pPr>
            <a:lvl4pPr>
              <a:defRPr sz="1400" baseline="0">
                <a:solidFill>
                  <a:schemeClr val="tx1">
                    <a:lumMod val="85000"/>
                    <a:lumOff val="15000"/>
                  </a:schemeClr>
                </a:solidFill>
                <a:latin typeface="Arial" panose="02080604020202020204" pitchFamily="34" charset="0"/>
                <a:ea typeface="微软雅黑" panose="020B0503020204020204" pitchFamily="34" charset="-122"/>
              </a:defRPr>
            </a:lvl4pPr>
            <a:lvl5pPr>
              <a:defRPr sz="1400" baseline="0">
                <a:solidFill>
                  <a:schemeClr val="tx1">
                    <a:lumMod val="85000"/>
                    <a:lumOff val="15000"/>
                  </a:schemeClr>
                </a:solidFill>
                <a:latin typeface="Arial" panose="0208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wrap="square" lIns="90000" tIns="46800" rIns="90000" bIns="46800">
            <a:normAutofit/>
          </a:bodyPr>
          <a:lstStyle>
            <a:lvl1pPr>
              <a:defRPr sz="1400" baseline="0">
                <a:solidFill>
                  <a:schemeClr val="tx1">
                    <a:lumMod val="85000"/>
                    <a:lumOff val="15000"/>
                  </a:schemeClr>
                </a:solidFill>
                <a:latin typeface="Arial" panose="02080604020202020204" pitchFamily="34" charset="0"/>
                <a:ea typeface="微软雅黑" panose="020B0503020204020204" pitchFamily="34" charset="-122"/>
              </a:defRPr>
            </a:lvl1pPr>
            <a:lvl2pPr>
              <a:defRPr sz="1400" baseline="0">
                <a:solidFill>
                  <a:schemeClr val="tx1">
                    <a:lumMod val="85000"/>
                    <a:lumOff val="15000"/>
                  </a:schemeClr>
                </a:solidFill>
                <a:latin typeface="Arial" panose="02080604020202020204" pitchFamily="34" charset="0"/>
                <a:ea typeface="微软雅黑" panose="020B0503020204020204" pitchFamily="34" charset="-122"/>
              </a:defRPr>
            </a:lvl2pPr>
            <a:lvl3pPr>
              <a:defRPr sz="1400" baseline="0">
                <a:solidFill>
                  <a:schemeClr val="tx1">
                    <a:lumMod val="85000"/>
                    <a:lumOff val="15000"/>
                  </a:schemeClr>
                </a:solidFill>
                <a:latin typeface="Arial" panose="02080604020202020204" pitchFamily="34" charset="0"/>
                <a:ea typeface="微软雅黑" panose="020B0503020204020204" pitchFamily="34" charset="-122"/>
              </a:defRPr>
            </a:lvl3pPr>
            <a:lvl4pPr>
              <a:defRPr sz="1400" baseline="0">
                <a:solidFill>
                  <a:schemeClr val="tx1">
                    <a:lumMod val="85000"/>
                    <a:lumOff val="15000"/>
                  </a:schemeClr>
                </a:solidFill>
                <a:latin typeface="Arial" panose="02080604020202020204" pitchFamily="34" charset="0"/>
                <a:ea typeface="微软雅黑" panose="020B0503020204020204" pitchFamily="34" charset="-122"/>
              </a:defRPr>
            </a:lvl4pPr>
            <a:lvl5pPr>
              <a:defRPr sz="1400" baseline="0">
                <a:solidFill>
                  <a:schemeClr val="tx1">
                    <a:lumMod val="85000"/>
                    <a:lumOff val="15000"/>
                  </a:schemeClr>
                </a:solidFill>
                <a:latin typeface="Arial" panose="0208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2400" y="4816800"/>
            <a:ext cx="5342400" cy="781200"/>
          </a:xfrm>
        </p:spPr>
        <p:txBody>
          <a:bodyPr wrap="square" lIns="90000" tIns="46800" rIns="90000" bIns="46800">
            <a:normAutofit/>
          </a:bodyPr>
          <a:lstStyle>
            <a:lvl1pPr>
              <a:defRPr sz="1400" baseline="0">
                <a:solidFill>
                  <a:schemeClr val="tx1">
                    <a:lumMod val="85000"/>
                    <a:lumOff val="15000"/>
                  </a:schemeClr>
                </a:solidFill>
                <a:latin typeface="Arial" panose="0208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3200" y="4813200"/>
            <a:ext cx="5367600" cy="781200"/>
          </a:xfrm>
        </p:spPr>
        <p:txBody>
          <a:bodyPr wrap="square" lIns="90000" tIns="46800" rIns="90000" bIns="46800">
            <a:normAutofit/>
          </a:bodyPr>
          <a:lstStyle>
            <a:lvl1pPr>
              <a:defRPr sz="1400" baseline="0">
                <a:solidFill>
                  <a:schemeClr val="tx1">
                    <a:lumMod val="85000"/>
                    <a:lumOff val="15000"/>
                  </a:schemeClr>
                </a:solidFill>
                <a:latin typeface="Arial" panose="0208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3" name="日期占位符 2"/>
          <p:cNvSpPr>
            <a:spLocks noGrp="1"/>
          </p:cNvSpPr>
          <p:nvPr>
            <p:ph type="dt" sz="half" idx="10"/>
            <p:custDataLst>
              <p:tags r:id="rId10"/>
            </p:custDataLst>
          </p:nvPr>
        </p:nvSpPr>
        <p:spPr/>
        <p:txBody>
          <a:bodyPr wrap="square" lIns="90000" tIns="46800" rIns="90000" bIns="46800">
            <a:normAutofit/>
          </a:bodyPr>
          <a:lstStyle/>
          <a:p>
            <a:fld id="{760FBDFE-C587-4B4C-A407-44438C67B59E}" type="datetimeFigureOut">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470CA39C-CC7D-48C6-9983-3DD9EA0FDBD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5F692C-F5D4-4FAE-9FE8-EF16EA37F3CB}"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8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6"/>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8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3" name="日期占位符 2"/>
          <p:cNvSpPr>
            <a:spLocks noGrp="1"/>
          </p:cNvSpPr>
          <p:nvPr>
            <p:ph type="dt" sz="half" idx="10"/>
            <p:custDataLst>
              <p:tags r:id="rId7"/>
            </p:custDataLst>
          </p:nvPr>
        </p:nvSpPr>
        <p:spPr/>
        <p:txBody>
          <a:bodyPr wrap="square" lIns="90000" tIns="46800" rIns="90000" bIns="46800">
            <a:normAutofit/>
          </a:bodyPr>
          <a:lstStyle/>
          <a:p>
            <a:fld id="{760FBDFE-C587-4B4C-A407-44438C67B59E}" type="datetimeFigureOut">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矩形 12"/>
          <p:cNvSpPr/>
          <p:nvPr userDrawn="1">
            <p:custDataLst>
              <p:tags r:id="rId3"/>
            </p:custDataLst>
          </p:nvPr>
        </p:nvSpPr>
        <p:spPr>
          <a:xfrm rot="245821">
            <a:off x="1744345" y="1880870"/>
            <a:ext cx="9324340"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4"/>
            </p:custDataLst>
          </p:nvPr>
        </p:nvSpPr>
        <p:spPr>
          <a:xfrm rot="21380745">
            <a:off x="1756410" y="1901190"/>
            <a:ext cx="9324340"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custDataLst>
              <p:tags r:id="rId5"/>
            </p:custDataLst>
          </p:nvPr>
        </p:nvSpPr>
        <p:spPr>
          <a:xfrm>
            <a:off x="1756410" y="1900057"/>
            <a:ext cx="9324340"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userDrawn="1">
            <p:custDataLst>
              <p:tags r:id="rId6"/>
            </p:custDataLst>
          </p:nvPr>
        </p:nvCxnSpPr>
        <p:spPr>
          <a:xfrm>
            <a:off x="5779167" y="3748839"/>
            <a:ext cx="998621"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日期占位符 15"/>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8"/>
            </p:custDataLst>
          </p:nvPr>
        </p:nvSpPr>
        <p:spPr/>
        <p:txBody>
          <a:bodyPr/>
          <a:lstStyle/>
          <a:p>
            <a:endParaRPr lang="zh-CN" altLang="en-US" dirty="0"/>
          </a:p>
        </p:txBody>
      </p:sp>
      <p:sp>
        <p:nvSpPr>
          <p:cNvPr id="18" name="灯片编号占位符 17"/>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10"/>
            </p:custDataLst>
          </p:nvPr>
        </p:nvSpPr>
        <p:spPr>
          <a:xfrm>
            <a:off x="2426367" y="2438402"/>
            <a:ext cx="7704222" cy="1176155"/>
          </a:xfrm>
        </p:spPr>
        <p:txBody>
          <a:bodyPr lIns="90000" tIns="46800" rIns="90000" bIns="0" anchor="b" anchorCtr="0">
            <a:normAutofit/>
          </a:bodyPr>
          <a:lstStyle>
            <a:lvl1pPr algn="ctr">
              <a:defRPr sz="5400" spc="600" baseline="0">
                <a:solidFill>
                  <a:schemeClr val="tx1">
                    <a:lumMod val="85000"/>
                    <a:lumOff val="15000"/>
                  </a:schemeClr>
                </a:solidFill>
                <a:ea typeface="汉仪旗黑-85S"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1"/>
            </p:custDataLst>
          </p:nvPr>
        </p:nvSpPr>
        <p:spPr>
          <a:xfrm>
            <a:off x="2426367" y="3870121"/>
            <a:ext cx="7704222" cy="801114"/>
          </a:xfrm>
        </p:spPr>
        <p:txBody>
          <a:bodyPr lIns="90000" tIns="0" rIns="90000" bIns="46800">
            <a:normAutofit/>
          </a:bodyPr>
          <a:lstStyle>
            <a:lvl1pPr marL="0" indent="0" algn="ctr" eaLnBrk="1" fontAlgn="auto" latinLnBrk="0" hangingPunct="1">
              <a:lnSpc>
                <a:spcPct val="100000"/>
              </a:lnSpc>
              <a:buNone/>
              <a:defRPr sz="28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4"/>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3"/>
            </p:custDataLst>
          </p:nvPr>
        </p:nvSpPr>
        <p:spPr>
          <a:xfrm>
            <a:off x="3508184" y="4084721"/>
            <a:ext cx="4567816" cy="793459"/>
          </a:xfrm>
        </p:spPr>
        <p:txBody>
          <a:bodyPr lIns="90000" tIns="46800" rIns="90000" bIns="0" anchor="b" anchorCtr="0">
            <a:normAutofit/>
          </a:bodyPr>
          <a:lstStyle>
            <a:lvl1pPr algn="ctr">
              <a:defRPr sz="3600" u="none" strike="noStrike" kern="1200" cap="none" spc="300" normalizeH="0" baseline="0">
                <a:solidFill>
                  <a:schemeClr val="tx1">
                    <a:lumMod val="85000"/>
                    <a:lumOff val="15000"/>
                  </a:schemeClr>
                </a:solidFill>
                <a:uFillTx/>
                <a:latin typeface="Arial" panose="0208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4"/>
            </p:custDataLst>
          </p:nvPr>
        </p:nvSpPr>
        <p:spPr>
          <a:xfrm>
            <a:off x="3508179" y="4956280"/>
            <a:ext cx="4567816" cy="1077985"/>
          </a:xfrm>
        </p:spPr>
        <p:txBody>
          <a:bodyPr lIns="90000" tIns="0" rIns="90000" bIns="46800">
            <a:normAutofit/>
          </a:bodyPr>
          <a:lstStyle>
            <a:lvl1pPr marL="0" indent="0" algn="ctr" eaLnBrk="1" fontAlgn="auto" latinLnBrk="0" hangingPunct="1">
              <a:buNone/>
              <a:defRPr kumimoji="0" lang="zh-CN" altLang="en-US" sz="2000" b="0" i="0" u="none" strike="noStrike" kern="1200" cap="none" spc="150" normalizeH="0" baseline="0" noProof="1">
                <a:solidFill>
                  <a:schemeClr val="bg1">
                    <a:lumMod val="50000"/>
                  </a:schemeClr>
                </a:solidFill>
                <a:uFillTx/>
                <a:latin typeface="Arial" panose="0208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cxnSp>
        <p:nvCxnSpPr>
          <p:cNvPr id="8" name="直接连接符 7"/>
          <p:cNvCxnSpPr/>
          <p:nvPr userDrawn="1">
            <p:custDataLst>
              <p:tags r:id="rId8"/>
            </p:custDataLst>
          </p:nvPr>
        </p:nvCxnSpPr>
        <p:spPr>
          <a:xfrm>
            <a:off x="5237746" y="3998543"/>
            <a:ext cx="998621"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4"/>
            </p:custDataLst>
          </p:nvPr>
        </p:nvSpPr>
        <p:spPr>
          <a:xfrm>
            <a:off x="669930"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5"/>
            </p:custDataLst>
          </p:nvPr>
        </p:nvSpPr>
        <p:spPr>
          <a:xfrm>
            <a:off x="6238877" y="952508"/>
            <a:ext cx="5283242" cy="5388907"/>
          </a:xfrm>
        </p:spPr>
        <p:txBody>
          <a:bodyPr lIns="90000" tIns="46800" rIns="90000" bIns="46800">
            <a:normAutofit/>
          </a:bodyPr>
          <a:lstStyle>
            <a:lvl1pPr>
              <a:defRPr sz="1600" baseline="0">
                <a:solidFill>
                  <a:schemeClr val="tx1">
                    <a:lumMod val="85000"/>
                    <a:lumOff val="15000"/>
                  </a:schemeClr>
                </a:solidFill>
                <a:latin typeface="Arial" panose="0208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8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8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8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8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6"/>
            </p:custDataLst>
          </p:nvPr>
        </p:nvSpPr>
        <p:spPr/>
        <p:txBody>
          <a:bodyPr lIns="90000" tIns="46800" rIns="90000" bIns="46800">
            <a:normAutofit/>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7"/>
            </p:custDataLst>
          </p:nvPr>
        </p:nvSpPr>
        <p:spPr/>
        <p:txBody>
          <a:bodyPr lIns="90000" tIns="46800" rIns="90000" bIns="46800">
            <a:normAutofit/>
          </a:bodyPr>
          <a:lstStyle/>
          <a:p>
            <a:endParaRPr lang="zh-CN" altLang="en-US"/>
          </a:p>
        </p:txBody>
      </p:sp>
      <p:sp>
        <p:nvSpPr>
          <p:cNvPr id="7" name="灯片编号占位符 6"/>
          <p:cNvSpPr>
            <a:spLocks noGrp="1"/>
          </p:cNvSpPr>
          <p:nvPr>
            <p:ph type="sldNum" sz="quarter" idx="12"/>
            <p:custDataLst>
              <p:tags r:id="rId8"/>
            </p:custDataLst>
          </p:nvPr>
        </p:nvSpPr>
        <p:spPr/>
        <p:txBody>
          <a:bodyPr lIns="90000" tIns="46800" rIns="90000" bIns="46800">
            <a:normAutofit/>
          </a:body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4"/>
            </p:custDataLst>
          </p:nvPr>
        </p:nvSpPr>
        <p:spPr>
          <a:xfrm>
            <a:off x="669930" y="952508"/>
            <a:ext cx="5283242"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8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5"/>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6"/>
            </p:custDataLst>
          </p:nvPr>
        </p:nvSpPr>
        <p:spPr>
          <a:xfrm>
            <a:off x="6235750" y="952508"/>
            <a:ext cx="5283242"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8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endParaRPr dirty="0">
              <a:sym typeface="+mn-ea"/>
            </a:endParaRPr>
          </a:p>
        </p:txBody>
      </p:sp>
      <p:sp>
        <p:nvSpPr>
          <p:cNvPr id="6" name="内容占位符 5"/>
          <p:cNvSpPr>
            <a:spLocks noGrp="1"/>
          </p:cNvSpPr>
          <p:nvPr>
            <p:ph sz="quarter" idx="4"/>
            <p:custDataLst>
              <p:tags r:id="rId7"/>
            </p:custDataLst>
          </p:nvPr>
        </p:nvSpPr>
        <p:spPr>
          <a:xfrm>
            <a:off x="6235750" y="1406525"/>
            <a:ext cx="5283242"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8"/>
            </p:custDataLst>
          </p:nvPr>
        </p:nvSpPr>
        <p:spPr/>
        <p:txBody>
          <a:bodyPr lIns="90000" tIns="46800" rIns="90000" bIns="46800">
            <a:normAutofit/>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9"/>
            </p:custDataLst>
          </p:nvPr>
        </p:nvSpPr>
        <p:spPr/>
        <p:txBody>
          <a:bodyPr lIns="90000" tIns="46800" rIns="90000" bIns="46800">
            <a:normAutofit/>
          </a:bodyPr>
          <a:lstStyle/>
          <a:p>
            <a:endParaRPr lang="zh-CN" altLang="en-US"/>
          </a:p>
        </p:txBody>
      </p:sp>
      <p:sp>
        <p:nvSpPr>
          <p:cNvPr id="9" name="灯片编号占位符 8"/>
          <p:cNvSpPr>
            <a:spLocks noGrp="1"/>
          </p:cNvSpPr>
          <p:nvPr>
            <p:ph type="sldNum" sz="quarter" idx="12"/>
            <p:custDataLst>
              <p:tags r:id="rId10"/>
            </p:custDataLst>
          </p:nvPr>
        </p:nvSpPr>
        <p:spPr/>
        <p:txBody>
          <a:bodyPr lIns="90000" tIns="46800" rIns="90000" bIns="46800">
            <a:normAutofit/>
          </a:body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矩形 5"/>
          <p:cNvSpPr/>
          <p:nvPr userDrawn="1">
            <p:custDataLst>
              <p:tags r:id="rId3"/>
            </p:custDataLst>
          </p:nvPr>
        </p:nvSpPr>
        <p:spPr>
          <a:xfrm>
            <a:off x="324678" y="294859"/>
            <a:ext cx="11542644" cy="6268279"/>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lstStyle/>
          <a:p>
            <a:pPr algn="ctr"/>
            <a:endParaRPr lang="zh-CN" altLang="en-US"/>
          </a:p>
        </p:txBody>
      </p:sp>
      <p:sp>
        <p:nvSpPr>
          <p:cNvPr id="2" name="标题 1"/>
          <p:cNvSpPr>
            <a:spLocks noGrp="1"/>
          </p:cNvSpPr>
          <p:nvPr>
            <p:ph type="title"/>
            <p:custDataLst>
              <p:tags r:id="rId4"/>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5"/>
            </p:custDataLst>
          </p:nvPr>
        </p:nvSpPr>
        <p:spPr/>
        <p:txBody>
          <a:bodyPr lIns="90000" tIns="46800" rIns="90000" bIns="46800">
            <a:normAutofit/>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p>
            <a:endParaRPr lang="zh-CN" altLang="en-US"/>
          </a:p>
        </p:txBody>
      </p:sp>
      <p:sp>
        <p:nvSpPr>
          <p:cNvPr id="5" name="灯片编号占位符 4"/>
          <p:cNvSpPr>
            <a:spLocks noGrp="1"/>
          </p:cNvSpPr>
          <p:nvPr>
            <p:ph type="sldNum" sz="quarter" idx="12"/>
            <p:custDataLst>
              <p:tags r:id="rId7"/>
            </p:custDataLst>
          </p:nvPr>
        </p:nvSpPr>
        <p:spPr/>
        <p:txBody>
          <a:bodyPr lIns="90000" tIns="46800" rIns="90000" bIns="46800">
            <a:normAutofit/>
          </a:body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4"/>
            </p:custDataLst>
          </p:nvPr>
        </p:nvSpPr>
        <p:spPr/>
        <p:txBody>
          <a:bodyPr/>
          <a:lstStyle/>
          <a:p>
            <a:endParaRPr lang="zh-CN" altLang="en-US"/>
          </a:p>
        </p:txBody>
      </p:sp>
      <p:sp>
        <p:nvSpPr>
          <p:cNvPr id="4" name="灯片编号占位符 3"/>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669930"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4"/>
            </p:custDataLst>
          </p:nvPr>
        </p:nvSpPr>
        <p:spPr>
          <a:xfrm>
            <a:off x="669930" y="952508"/>
            <a:ext cx="5283242"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8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5"/>
            </p:custDataLst>
          </p:nvPr>
        </p:nvSpPr>
        <p:spPr>
          <a:xfrm>
            <a:off x="6238925"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n-cs"/>
                <a:sym typeface="+mn-ea"/>
              </a:defRPr>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6"/>
            </p:custDataLst>
          </p:nvPr>
        </p:nvSpPr>
        <p:spPr/>
        <p:txBody>
          <a:bodyPr lIns="90000" tIns="46800" rIns="90000" bIns="46800">
            <a:normAutofit/>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7"/>
            </p:custDataLst>
          </p:nvPr>
        </p:nvSpPr>
        <p:spPr/>
        <p:txBody>
          <a:bodyPr lIns="90000" tIns="46800" rIns="90000" bIns="46800">
            <a:normAutofit/>
          </a:bodyPr>
          <a:lstStyle/>
          <a:p>
            <a:endParaRPr lang="zh-CN" altLang="en-US" dirty="0"/>
          </a:p>
        </p:txBody>
      </p:sp>
      <p:sp>
        <p:nvSpPr>
          <p:cNvPr id="7" name="灯片编号占位符 6"/>
          <p:cNvSpPr>
            <a:spLocks noGrp="1"/>
          </p:cNvSpPr>
          <p:nvPr>
            <p:ph type="sldNum" sz="quarter" idx="12"/>
            <p:custDataLst>
              <p:tags r:id="rId8"/>
            </p:custDataLst>
          </p:nvPr>
        </p:nvSpPr>
        <p:spPr/>
        <p:txBody>
          <a:bodyPr lIns="90000" tIns="46800" rIns="90000" bIns="46800">
            <a:normAutofit/>
          </a:bodyPr>
          <a:lstStyle/>
          <a:p>
            <a:fld id="{FABC47A4-756D-490B-A52F-7D9E2C9FC05F}"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组合 11"/>
          <p:cNvGrpSpPr/>
          <p:nvPr userDrawn="1">
            <p:custDataLst>
              <p:tags r:id="rId3"/>
            </p:custDataLst>
          </p:nvPr>
        </p:nvGrpSpPr>
        <p:grpSpPr>
          <a:xfrm>
            <a:off x="11583670" y="5733415"/>
            <a:ext cx="498475" cy="1082675"/>
            <a:chOff x="17775" y="8015"/>
            <a:chExt cx="1252" cy="2719"/>
          </a:xfrm>
        </p:grpSpPr>
        <p:sp>
          <p:nvSpPr>
            <p:cNvPr id="13" name="椭圆 12"/>
            <p:cNvSpPr/>
            <p:nvPr userDrawn="1">
              <p:custDataLst>
                <p:tags r:id="rId4"/>
              </p:custDataLst>
            </p:nvPr>
          </p:nvSpPr>
          <p:spPr>
            <a:xfrm>
              <a:off x="18152" y="9860"/>
              <a:ext cx="875" cy="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custDataLst>
                <p:tags r:id="rId5"/>
              </p:custDataLst>
            </p:nvPr>
          </p:nvSpPr>
          <p:spPr>
            <a:xfrm>
              <a:off x="17775" y="9140"/>
              <a:ext cx="626" cy="6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custDataLst>
                <p:tags r:id="rId6"/>
              </p:custDataLst>
            </p:nvPr>
          </p:nvSpPr>
          <p:spPr>
            <a:xfrm>
              <a:off x="18401" y="8687"/>
              <a:ext cx="626" cy="6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7"/>
              </p:custDataLst>
            </p:nvPr>
          </p:nvSpPr>
          <p:spPr>
            <a:xfrm>
              <a:off x="17883" y="8015"/>
              <a:ext cx="626" cy="6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竖排标题 1"/>
          <p:cNvSpPr>
            <a:spLocks noGrp="1"/>
          </p:cNvSpPr>
          <p:nvPr>
            <p:ph type="title" orient="vert"/>
            <p:custDataLst>
              <p:tags r:id="rId8"/>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8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8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8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8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8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8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70CA39C-CC7D-48C6-9983-3DD9EA0FDBD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5F692C-F5D4-4FAE-9FE8-EF16EA37F3CB}"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6"/>
            </p:custDataLst>
          </p:nvPr>
        </p:nvSpPr>
        <p:spPr>
          <a:xfrm>
            <a:off x="669930" y="952508"/>
            <a:ext cx="10852237" cy="5388907"/>
          </a:xfrm>
        </p:spPr>
        <p:txBody>
          <a:bodyPr/>
          <a:lstStyle>
            <a:lvl1pPr>
              <a:defRPr baseline="0"/>
            </a:lvl1pPr>
            <a:lvl2pPr>
              <a:defRPr baseline="0"/>
            </a:lvl2pPr>
            <a:lvl3pPr>
              <a:defRPr baseline="0"/>
            </a:lvl3pPr>
            <a:lvl4pPr>
              <a:defRPr baseline="0"/>
            </a:lvl4pPr>
            <a:lvl5pPr>
              <a:defRPr baseline="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组合 5"/>
          <p:cNvGrpSpPr/>
          <p:nvPr userDrawn="1">
            <p:custDataLst>
              <p:tags r:id="rId3"/>
            </p:custDataLst>
          </p:nvPr>
        </p:nvGrpSpPr>
        <p:grpSpPr>
          <a:xfrm>
            <a:off x="1744578" y="1880787"/>
            <a:ext cx="9336506" cy="3449203"/>
            <a:chOff x="1744578" y="1880787"/>
            <a:chExt cx="9336506" cy="3449203"/>
          </a:xfrm>
        </p:grpSpPr>
        <p:sp>
          <p:nvSpPr>
            <p:cNvPr id="7" name="矩形 6"/>
            <p:cNvSpPr/>
            <p:nvPr>
              <p:custDataLst>
                <p:tags r:id="rId4"/>
              </p:custDataLst>
            </p:nvPr>
          </p:nvSpPr>
          <p:spPr>
            <a:xfrm rot="245821">
              <a:off x="1744578" y="1880787"/>
              <a:ext cx="9324473"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custDataLst>
                <p:tags r:id="rId5"/>
              </p:custDataLst>
            </p:nvPr>
          </p:nvSpPr>
          <p:spPr>
            <a:xfrm rot="21380745">
              <a:off x="1756611" y="1900990"/>
              <a:ext cx="9324473"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6"/>
              </p:custDataLst>
            </p:nvPr>
          </p:nvSpPr>
          <p:spPr>
            <a:xfrm>
              <a:off x="1744578" y="1900990"/>
              <a:ext cx="9324473"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10"/>
            </p:custDataLst>
          </p:nvPr>
        </p:nvSpPr>
        <p:spPr>
          <a:xfrm>
            <a:off x="3266167" y="2599827"/>
            <a:ext cx="6371319" cy="1179574"/>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8000" b="1" i="0" u="none" strike="noStrike" kern="1200" cap="none" spc="600" normalizeH="0" baseline="0" noProof="1" dirty="0">
                <a:solidFill>
                  <a:schemeClr val="tx1">
                    <a:lumMod val="85000"/>
                    <a:lumOff val="15000"/>
                  </a:schemeClr>
                </a:solidFill>
                <a:uFillTx/>
                <a:latin typeface="Arial" panose="0208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13" name="文本占位符 12"/>
          <p:cNvSpPr>
            <a:spLocks noGrp="1"/>
          </p:cNvSpPr>
          <p:nvPr>
            <p:ph type="body" sz="quarter" idx="13" hasCustomPrompt="1"/>
            <p:custDataLst>
              <p:tags r:id="rId11"/>
            </p:custDataLst>
          </p:nvPr>
        </p:nvSpPr>
        <p:spPr>
          <a:xfrm>
            <a:off x="3266168" y="3991669"/>
            <a:ext cx="6371318" cy="973138"/>
          </a:xfrm>
        </p:spPr>
        <p:txBody>
          <a:bodyPr lIns="90000" rIns="90000" bIns="46800"/>
          <a:lstStyle>
            <a:lvl1pPr marL="0" indent="0" algn="ctr">
              <a:buNone/>
              <a:defRPr sz="2000" baseline="0">
                <a:solidFill>
                  <a:schemeClr val="tx1">
                    <a:lumMod val="85000"/>
                    <a:lumOff val="15000"/>
                  </a:schemeClr>
                </a:solidFill>
                <a:latin typeface="Arial" panose="02080604020202020204" pitchFamily="34" charset="0"/>
              </a:defRPr>
            </a:lvl1pPr>
          </a:lstStyle>
          <a:p>
            <a:pPr lvl="0"/>
            <a:r>
              <a:rPr lang="zh-CN" altLang="en-US" dirty="0"/>
              <a:t>单击此处编辑文本</a:t>
            </a:r>
            <a:endParaRPr lang="zh-CN" altLang="en-US" dirty="0"/>
          </a:p>
        </p:txBody>
      </p:sp>
      <p:cxnSp>
        <p:nvCxnSpPr>
          <p:cNvPr id="14" name="直接连接符 13"/>
          <p:cNvCxnSpPr/>
          <p:nvPr userDrawn="1">
            <p:custDataLst>
              <p:tags r:id="rId12"/>
            </p:custDataLst>
          </p:nvPr>
        </p:nvCxnSpPr>
        <p:spPr>
          <a:xfrm>
            <a:off x="5779167" y="3863139"/>
            <a:ext cx="998621"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通用">
    <p:bg>
      <p:bgPr>
        <a:blipFill>
          <a:blip r:embed="rId2"/>
          <a:stretch>
            <a:fillRect/>
          </a:stretch>
        </a:blipFill>
        <a:effectLst/>
      </p:bgPr>
    </p:bg>
    <p:spTree>
      <p:nvGrpSpPr>
        <p:cNvPr id="1" name=""/>
        <p:cNvGrpSpPr/>
        <p:nvPr/>
      </p:nvGrpSpPr>
      <p:grpSpPr>
        <a:xfrm>
          <a:off x="0" y="0"/>
          <a:ext cx="0" cy="0"/>
          <a:chOff x="0" y="0"/>
          <a:chExt cx="0" cy="0"/>
        </a:xfrm>
      </p:grpSpPr>
      <p:sp>
        <p:nvSpPr>
          <p:cNvPr id="4" name="页脚占位符 3"/>
          <p:cNvSpPr>
            <a:spLocks noGrp="1"/>
          </p:cNvSpPr>
          <p:nvPr>
            <p:ph type="ftr" sz="quarter" idx="11"/>
            <p:custDataLst>
              <p:tags r:id="rId3"/>
            </p:custDataLst>
          </p:nvPr>
        </p:nvSpPr>
        <p:spPr/>
        <p:txBody>
          <a:bodyPr/>
          <a:lstStyle/>
          <a:p>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
        <p:nvSpPr>
          <p:cNvPr id="10" name="标题 9"/>
          <p:cNvSpPr>
            <a:spLocks noGrp="1"/>
          </p:cNvSpPr>
          <p:nvPr>
            <p:ph type="title"/>
            <p:custDataLst>
              <p:tags r:id="rId6"/>
            </p:custDataLst>
          </p:nvPr>
        </p:nvSpPr>
        <p:spPr/>
        <p:txBody>
          <a:bodyPr>
            <a:normAutofit/>
          </a:bodyPr>
          <a:lstStyle>
            <a:lvl1pPr>
              <a:defRPr baseline="0"/>
            </a:lvl1pPr>
          </a:lstStyle>
          <a:p>
            <a:r>
              <a:rPr lang="zh-CN" altLang="en-US" dirty="0"/>
              <a:t>单击此处编辑母版标题样式</a:t>
            </a:r>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248285" y="273050"/>
            <a:ext cx="11692255" cy="6311900"/>
          </a:xfrm>
          <a:prstGeom prst="rect">
            <a:avLst/>
          </a:prstGeom>
          <a:blipFill>
            <a:blip r:embed="rId3"/>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dirty="0">
              <a:sym typeface="+mn-ea"/>
            </a:endParaRPr>
          </a:p>
        </p:txBody>
      </p:sp>
      <p:sp>
        <p:nvSpPr>
          <p:cNvPr id="2" name="标题 1"/>
          <p:cNvSpPr>
            <a:spLocks noGrp="1"/>
          </p:cNvSpPr>
          <p:nvPr>
            <p:ph type="title" hasCustomPrompt="1"/>
            <p:custDataLst>
              <p:tags r:id="rId4"/>
            </p:custDataLst>
          </p:nvPr>
        </p:nvSpPr>
        <p:spPr>
          <a:xfrm>
            <a:off x="1281600" y="1249200"/>
            <a:ext cx="9626400" cy="723600"/>
          </a:xfrm>
        </p:spPr>
        <p:txBody>
          <a:bodyPr wrap="square" lIns="90000" tIns="46800" rIns="90000" bIns="46800" anchor="ctr">
            <a:normAutofit/>
          </a:bodyPr>
          <a:lstStyle>
            <a:lvl1pPr>
              <a:defRPr sz="3200" baseline="0">
                <a:solidFill>
                  <a:schemeClr val="tx1">
                    <a:lumMod val="85000"/>
                    <a:lumOff val="15000"/>
                  </a:schemeClr>
                </a:solidFill>
                <a:latin typeface="Arial" panose="0208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5"/>
            </p:custDataLst>
          </p:nvPr>
        </p:nvSpPr>
        <p:spPr>
          <a:xfrm>
            <a:off x="1281113" y="2163600"/>
            <a:ext cx="9626600" cy="3445200"/>
          </a:xfrm>
        </p:spPr>
        <p:txBody>
          <a:bodyPr wrap="square" lIns="90000" tIns="46800" rIns="90000" bIns="46800">
            <a:normAutofit/>
          </a:bodyPr>
          <a:lstStyle>
            <a:lvl1pPr>
              <a:defRPr sz="1400" baseline="0">
                <a:solidFill>
                  <a:schemeClr val="tx1">
                    <a:lumMod val="85000"/>
                    <a:lumOff val="15000"/>
                  </a:schemeClr>
                </a:solidFill>
                <a:latin typeface="Arial" panose="02080604020202020204" pitchFamily="34" charset="0"/>
                <a:ea typeface="微软雅黑" panose="020B0503020204020204" pitchFamily="34" charset="-122"/>
              </a:defRPr>
            </a:lvl1pPr>
            <a:lvl2pPr>
              <a:defRPr sz="1400" baseline="0">
                <a:solidFill>
                  <a:schemeClr val="tx1">
                    <a:lumMod val="85000"/>
                    <a:lumOff val="15000"/>
                  </a:schemeClr>
                </a:solidFill>
                <a:latin typeface="Arial" panose="02080604020202020204" pitchFamily="34" charset="0"/>
                <a:ea typeface="微软雅黑" panose="020B0503020204020204" pitchFamily="34" charset="-122"/>
              </a:defRPr>
            </a:lvl2pPr>
            <a:lvl3pPr>
              <a:defRPr sz="1400" baseline="0">
                <a:solidFill>
                  <a:schemeClr val="tx1">
                    <a:lumMod val="85000"/>
                    <a:lumOff val="15000"/>
                  </a:schemeClr>
                </a:solidFill>
                <a:latin typeface="Arial" panose="02080604020202020204" pitchFamily="34" charset="0"/>
                <a:ea typeface="微软雅黑" panose="020B0503020204020204" pitchFamily="34" charset="-122"/>
              </a:defRPr>
            </a:lvl3pPr>
            <a:lvl4pPr>
              <a:defRPr sz="1400" baseline="0">
                <a:solidFill>
                  <a:schemeClr val="tx1">
                    <a:lumMod val="85000"/>
                    <a:lumOff val="15000"/>
                  </a:schemeClr>
                </a:solidFill>
                <a:latin typeface="Arial" panose="02080604020202020204" pitchFamily="34" charset="0"/>
                <a:ea typeface="微软雅黑" panose="020B0503020204020204" pitchFamily="34" charset="-122"/>
              </a:defRPr>
            </a:lvl4pPr>
            <a:lvl5pPr>
              <a:defRPr sz="1400" baseline="0">
                <a:solidFill>
                  <a:schemeClr val="tx1">
                    <a:lumMod val="85000"/>
                    <a:lumOff val="15000"/>
                  </a:schemeClr>
                </a:solidFill>
                <a:latin typeface="Arial" panose="0208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6"/>
            </p:custDataLst>
          </p:nvPr>
        </p:nvSpPr>
        <p:spPr/>
        <p:txBody>
          <a:bodyPr wrap="square" lIns="90000" tIns="46800" rIns="90000" bIns="46800">
            <a:normAutofit/>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wrap="square" lIns="90000" tIns="46800" rIns="90000" bIns="46800">
            <a:normAutofit/>
          </a:bodyPr>
          <a:lstStyle/>
          <a:p>
            <a:endParaRPr lang="zh-CN" altLang="en-US" dirty="0"/>
          </a:p>
        </p:txBody>
      </p:sp>
      <p:sp>
        <p:nvSpPr>
          <p:cNvPr id="5" name="灯片编号占位符 4"/>
          <p:cNvSpPr>
            <a:spLocks noGrp="1"/>
          </p:cNvSpPr>
          <p:nvPr>
            <p:ph type="sldNum" sz="quarter" idx="12"/>
            <p:custDataLst>
              <p:tags r:id="rId8"/>
            </p:custDataLst>
          </p:nvPr>
        </p:nvSpPr>
        <p:spPr/>
        <p:txBody>
          <a:bodyPr wrap="square" lIns="90000" tIns="46800" rIns="90000" bIns="46800">
            <a:normAutofit/>
          </a:bodyPr>
          <a:lstStyle/>
          <a:p>
            <a:fld id="{49AE70B2-8BF9-45C0-BB95-33D1B9D3A854}" type="slidenum">
              <a:rPr lang="zh-CN" altLang="en-US" smtClean="0"/>
            </a:fld>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左右">
    <p:bg>
      <p:bgPr>
        <a:blipFill>
          <a:blip r:embed="rId2"/>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dirty="0">
              <a:sym typeface="+mn-ea"/>
            </a:endParaRPr>
          </a:p>
        </p:txBody>
      </p:sp>
      <p:sp>
        <p:nvSpPr>
          <p:cNvPr id="2" name="标题 1"/>
          <p:cNvSpPr>
            <a:spLocks noGrp="1"/>
          </p:cNvSpPr>
          <p:nvPr>
            <p:ph type="title" hasCustomPrompt="1"/>
            <p:custDataLst>
              <p:tags r:id="rId4"/>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8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wrap="square" lIns="90000" tIns="46800" rIns="90000" bIns="46800">
            <a:normAutofit/>
          </a:bodyPr>
          <a:lstStyle>
            <a:lvl1pPr>
              <a:defRPr sz="1400" baseline="0">
                <a:solidFill>
                  <a:schemeClr val="tx1">
                    <a:lumMod val="85000"/>
                    <a:lumOff val="15000"/>
                  </a:schemeClr>
                </a:solidFill>
                <a:latin typeface="Arial" panose="02080604020202020204" pitchFamily="34" charset="0"/>
                <a:ea typeface="微软雅黑" panose="020B0503020204020204" pitchFamily="34" charset="-122"/>
              </a:defRPr>
            </a:lvl1pPr>
            <a:lvl2pPr>
              <a:defRPr sz="1400" baseline="0">
                <a:solidFill>
                  <a:schemeClr val="tx1">
                    <a:lumMod val="85000"/>
                    <a:lumOff val="15000"/>
                  </a:schemeClr>
                </a:solidFill>
                <a:latin typeface="Arial" panose="02080604020202020204" pitchFamily="34" charset="0"/>
                <a:ea typeface="微软雅黑" panose="020B0503020204020204" pitchFamily="34" charset="-122"/>
              </a:defRPr>
            </a:lvl2pPr>
            <a:lvl3pPr>
              <a:defRPr sz="1400" baseline="0">
                <a:solidFill>
                  <a:schemeClr val="tx1">
                    <a:lumMod val="85000"/>
                    <a:lumOff val="15000"/>
                  </a:schemeClr>
                </a:solidFill>
                <a:latin typeface="Arial" panose="02080604020202020204" pitchFamily="34" charset="0"/>
                <a:ea typeface="微软雅黑" panose="020B0503020204020204" pitchFamily="34" charset="-122"/>
              </a:defRPr>
            </a:lvl3pPr>
            <a:lvl4pPr>
              <a:defRPr sz="1400" baseline="0">
                <a:solidFill>
                  <a:schemeClr val="tx1">
                    <a:lumMod val="85000"/>
                    <a:lumOff val="15000"/>
                  </a:schemeClr>
                </a:solidFill>
                <a:latin typeface="Arial" panose="02080604020202020204" pitchFamily="34" charset="0"/>
                <a:ea typeface="微软雅黑" panose="020B0503020204020204" pitchFamily="34" charset="-122"/>
              </a:defRPr>
            </a:lvl4pPr>
            <a:lvl5pPr>
              <a:defRPr sz="1400" baseline="0">
                <a:solidFill>
                  <a:schemeClr val="tx1">
                    <a:lumMod val="85000"/>
                    <a:lumOff val="15000"/>
                  </a:schemeClr>
                </a:solidFill>
                <a:latin typeface="Arial" panose="0208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9"/>
            <a:ext cx="6480000" cy="5087937"/>
          </a:xfrm>
        </p:spPr>
        <p:txBody>
          <a:bodyPr wrap="square" lIns="90000" tIns="46800" rIns="90000" bIns="46800">
            <a:normAutofit/>
          </a:bodyPr>
          <a:lstStyle>
            <a:lvl1pPr>
              <a:defRPr sz="1400" baseline="0">
                <a:solidFill>
                  <a:schemeClr val="tx1">
                    <a:lumMod val="85000"/>
                    <a:lumOff val="15000"/>
                  </a:schemeClr>
                </a:solidFill>
                <a:latin typeface="Arial" panose="02080604020202020204" pitchFamily="34" charset="0"/>
                <a:ea typeface="微软雅黑" panose="020B0503020204020204" pitchFamily="34" charset="-122"/>
              </a:defRPr>
            </a:lvl1pPr>
            <a:lvl2pPr>
              <a:defRPr sz="1400" baseline="0">
                <a:solidFill>
                  <a:schemeClr val="tx1">
                    <a:lumMod val="85000"/>
                    <a:lumOff val="15000"/>
                  </a:schemeClr>
                </a:solidFill>
                <a:latin typeface="Arial" panose="02080604020202020204" pitchFamily="34" charset="0"/>
                <a:ea typeface="微软雅黑" panose="020B0503020204020204" pitchFamily="34" charset="-122"/>
              </a:defRPr>
            </a:lvl2pPr>
            <a:lvl3pPr>
              <a:defRPr sz="1400" baseline="0">
                <a:solidFill>
                  <a:schemeClr val="tx1">
                    <a:lumMod val="85000"/>
                    <a:lumOff val="15000"/>
                  </a:schemeClr>
                </a:solidFill>
                <a:latin typeface="Arial" panose="02080604020202020204" pitchFamily="34" charset="0"/>
                <a:ea typeface="微软雅黑" panose="020B0503020204020204" pitchFamily="34" charset="-122"/>
              </a:defRPr>
            </a:lvl3pPr>
            <a:lvl4pPr>
              <a:defRPr sz="1400" baseline="0">
                <a:solidFill>
                  <a:schemeClr val="tx1">
                    <a:lumMod val="85000"/>
                    <a:lumOff val="15000"/>
                  </a:schemeClr>
                </a:solidFill>
                <a:latin typeface="Arial" panose="02080604020202020204" pitchFamily="34" charset="0"/>
                <a:ea typeface="微软雅黑" panose="020B0503020204020204" pitchFamily="34" charset="-122"/>
              </a:defRPr>
            </a:lvl4pPr>
            <a:lvl5pPr>
              <a:defRPr sz="1400" baseline="0">
                <a:solidFill>
                  <a:schemeClr val="tx1">
                    <a:lumMod val="85000"/>
                    <a:lumOff val="15000"/>
                  </a:schemeClr>
                </a:solidFill>
                <a:latin typeface="Arial" panose="0208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wrap="square" lIns="90000" tIns="46800" rIns="90000" bIns="46800">
            <a:normAutofit/>
          </a:bodyPr>
          <a:lstStyle/>
          <a:p>
            <a:fld id="{760FBDFE-C587-4B4C-A407-44438C67B59E}" type="datetimeFigureOut">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上下">
    <p:bg>
      <p:bgPr>
        <a:blipFill>
          <a:blip r:embed="rId2"/>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0" y="1147334"/>
            <a:ext cx="12192000" cy="369332"/>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a:sym typeface="+mn-ea"/>
            </a:endParaRPr>
          </a:p>
        </p:txBody>
      </p:sp>
      <p:sp>
        <p:nvSpPr>
          <p:cNvPr id="2" name="标题 1"/>
          <p:cNvSpPr>
            <a:spLocks noGrp="1"/>
          </p:cNvSpPr>
          <p:nvPr>
            <p:ph type="title"/>
            <p:custDataLst>
              <p:tags r:id="rId4"/>
            </p:custDataLst>
          </p:nvPr>
        </p:nvSpPr>
        <p:spPr>
          <a:xfrm>
            <a:off x="612000" y="770144"/>
            <a:ext cx="10976400" cy="648512"/>
          </a:xfrm>
        </p:spPr>
        <p:txBody>
          <a:bodyPr wrap="square" lIns="90000" tIns="46800" rIns="90000" bIns="46800" anchor="ctr">
            <a:normAutofit/>
          </a:bodyPr>
          <a:lstStyle>
            <a:lvl1pPr algn="ctr">
              <a:defRPr sz="3600" baseline="0">
                <a:solidFill>
                  <a:schemeClr val="tx1">
                    <a:lumMod val="85000"/>
                    <a:lumOff val="15000"/>
                  </a:schemeClr>
                </a:solidFill>
                <a:latin typeface="Arial" panose="0208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a:xfrm>
            <a:off x="879742" y="6368643"/>
            <a:ext cx="2700000" cy="279180"/>
          </a:xfrm>
        </p:spPr>
        <p:txBody>
          <a:bodyPr wrap="square" lIns="90000" tIns="46800" rIns="90000" bIns="46800">
            <a:normAutofit/>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68643"/>
            <a:ext cx="3960000" cy="279180"/>
          </a:xfrm>
        </p:spPr>
        <p:txBody>
          <a:bodyPr wrap="square" lIns="90000" tIns="46800" rIns="90000" bIns="46800">
            <a:normAutofit/>
          </a:bodyPr>
          <a:lstStyle/>
          <a:p>
            <a:endParaRPr lang="zh-CN" altLang="en-US" dirty="0"/>
          </a:p>
        </p:txBody>
      </p:sp>
      <p:sp>
        <p:nvSpPr>
          <p:cNvPr id="5" name="灯片编号占位符 4"/>
          <p:cNvSpPr>
            <a:spLocks noGrp="1"/>
          </p:cNvSpPr>
          <p:nvPr>
            <p:ph type="sldNum" sz="quarter" idx="12"/>
            <p:custDataLst>
              <p:tags r:id="rId7"/>
            </p:custDataLst>
          </p:nvPr>
        </p:nvSpPr>
        <p:spPr>
          <a:xfrm>
            <a:off x="8610600" y="6368643"/>
            <a:ext cx="2700000" cy="279180"/>
          </a:xfrm>
        </p:spPr>
        <p:txBody>
          <a:bodyPr wrap="square" lIns="90000" tIns="46800" rIns="90000" bIns="46800">
            <a:normAutofit/>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382991"/>
          </a:xfrm>
        </p:spPr>
        <p:txBody>
          <a:bodyPr wrap="square" lIns="90000" tIns="46800" rIns="90000" bIns="46800">
            <a:normAutofit/>
          </a:bodyPr>
          <a:lstStyle>
            <a:lvl1pPr algn="ctr">
              <a:defRPr baseline="0">
                <a:solidFill>
                  <a:schemeClr val="tx1">
                    <a:lumMod val="85000"/>
                    <a:lumOff val="15000"/>
                  </a:schemeClr>
                </a:solidFill>
                <a:latin typeface="Arial" panose="0208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9"/>
            </p:custDataLst>
          </p:nvPr>
        </p:nvSpPr>
        <p:spPr>
          <a:xfrm>
            <a:off x="612775" y="2808000"/>
            <a:ext cx="10965600" cy="1980158"/>
          </a:xfrm>
        </p:spPr>
        <p:txBody>
          <a:bodyPr wrap="square" lIns="90000" tIns="46800" rIns="90000" bIns="46800">
            <a:normAutofit/>
          </a:bodyPr>
          <a:lstStyle>
            <a:lvl1pPr>
              <a:defRPr sz="1400" baseline="0">
                <a:solidFill>
                  <a:schemeClr val="tx1">
                    <a:lumMod val="85000"/>
                    <a:lumOff val="15000"/>
                  </a:schemeClr>
                </a:solidFill>
                <a:latin typeface="Arial" panose="02080604020202020204" pitchFamily="34" charset="0"/>
                <a:ea typeface="微软雅黑" panose="020B0503020204020204" pitchFamily="34" charset="-122"/>
              </a:defRPr>
            </a:lvl1pPr>
            <a:lvl2pPr>
              <a:defRPr sz="1400" baseline="0">
                <a:solidFill>
                  <a:schemeClr val="tx1">
                    <a:lumMod val="85000"/>
                    <a:lumOff val="15000"/>
                  </a:schemeClr>
                </a:solidFill>
                <a:latin typeface="Arial" panose="02080604020202020204" pitchFamily="34" charset="0"/>
                <a:ea typeface="微软雅黑" panose="020B0503020204020204" pitchFamily="34" charset="-122"/>
              </a:defRPr>
            </a:lvl2pPr>
            <a:lvl3pPr>
              <a:defRPr sz="1400" baseline="0">
                <a:solidFill>
                  <a:schemeClr val="tx1">
                    <a:lumMod val="85000"/>
                    <a:lumOff val="15000"/>
                  </a:schemeClr>
                </a:solidFill>
                <a:latin typeface="Arial" panose="02080604020202020204" pitchFamily="34" charset="0"/>
                <a:ea typeface="微软雅黑" panose="020B0503020204020204" pitchFamily="34" charset="-122"/>
              </a:defRPr>
            </a:lvl3pPr>
            <a:lvl4pPr>
              <a:defRPr sz="1400" baseline="0">
                <a:solidFill>
                  <a:schemeClr val="tx1">
                    <a:lumMod val="85000"/>
                    <a:lumOff val="15000"/>
                  </a:schemeClr>
                </a:solidFill>
                <a:latin typeface="Arial" panose="02080604020202020204" pitchFamily="34" charset="0"/>
                <a:ea typeface="微软雅黑" panose="020B0503020204020204" pitchFamily="34" charset="-122"/>
              </a:defRPr>
            </a:lvl4pPr>
            <a:lvl5pPr>
              <a:defRPr sz="1400" baseline="0">
                <a:solidFill>
                  <a:schemeClr val="tx1">
                    <a:lumMod val="85000"/>
                    <a:lumOff val="15000"/>
                  </a:schemeClr>
                </a:solidFill>
                <a:latin typeface="Arial" panose="0208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下上">
    <p:bg>
      <p:bgPr>
        <a:blipFill>
          <a:blip r:embed="rId2"/>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a:sym typeface="+mn-ea"/>
            </a:endParaRPr>
          </a:p>
        </p:txBody>
      </p:sp>
      <p:sp>
        <p:nvSpPr>
          <p:cNvPr id="2" name="标题 1"/>
          <p:cNvSpPr>
            <a:spLocks noGrp="1"/>
          </p:cNvSpPr>
          <p:nvPr>
            <p:ph type="title"/>
            <p:custDataLst>
              <p:tags r:id="rId4"/>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8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p>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sz="1400" baseline="0">
                <a:solidFill>
                  <a:schemeClr val="tx1">
                    <a:lumMod val="85000"/>
                    <a:lumOff val="15000"/>
                  </a:schemeClr>
                </a:solidFill>
                <a:latin typeface="Arial" panose="02080604020202020204" pitchFamily="34" charset="0"/>
                <a:ea typeface="微软雅黑" panose="020B0503020204020204" pitchFamily="34" charset="-122"/>
              </a:defRPr>
            </a:lvl1pPr>
            <a:lvl2pPr>
              <a:defRPr sz="1400" baseline="0">
                <a:solidFill>
                  <a:schemeClr val="tx1">
                    <a:lumMod val="85000"/>
                    <a:lumOff val="15000"/>
                  </a:schemeClr>
                </a:solidFill>
                <a:latin typeface="Arial" panose="02080604020202020204" pitchFamily="34" charset="0"/>
                <a:ea typeface="微软雅黑" panose="020B0503020204020204" pitchFamily="34" charset="-122"/>
              </a:defRPr>
            </a:lvl2pPr>
            <a:lvl3pPr>
              <a:defRPr sz="1400" baseline="0">
                <a:solidFill>
                  <a:schemeClr val="tx1">
                    <a:lumMod val="85000"/>
                    <a:lumOff val="15000"/>
                  </a:schemeClr>
                </a:solidFill>
                <a:latin typeface="Arial" panose="02080604020202020204" pitchFamily="34" charset="0"/>
                <a:ea typeface="微软雅黑" panose="020B0503020204020204" pitchFamily="34" charset="-122"/>
              </a:defRPr>
            </a:lvl3pPr>
            <a:lvl4pPr>
              <a:defRPr sz="1400" baseline="0">
                <a:solidFill>
                  <a:schemeClr val="tx1">
                    <a:lumMod val="85000"/>
                    <a:lumOff val="15000"/>
                  </a:schemeClr>
                </a:solidFill>
                <a:latin typeface="Arial" panose="02080604020202020204" pitchFamily="34" charset="0"/>
                <a:ea typeface="微软雅黑" panose="020B0503020204020204" pitchFamily="34" charset="-122"/>
              </a:defRPr>
            </a:lvl4pPr>
            <a:lvl5pPr>
              <a:defRPr sz="1400" baseline="0">
                <a:solidFill>
                  <a:schemeClr val="tx1">
                    <a:lumMod val="85000"/>
                    <a:lumOff val="15000"/>
                  </a:schemeClr>
                </a:solidFill>
                <a:latin typeface="Arial" panose="0208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marL="0" indent="0">
              <a:buNone/>
              <a:defRPr baseline="0">
                <a:solidFill>
                  <a:schemeClr val="tx1">
                    <a:lumMod val="85000"/>
                    <a:lumOff val="15000"/>
                  </a:schemeClr>
                </a:solidFill>
                <a:latin typeface="Arial" panose="0208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3" name="日期占位符 2"/>
          <p:cNvSpPr>
            <a:spLocks noGrp="1"/>
          </p:cNvSpPr>
          <p:nvPr>
            <p:ph type="dt" sz="half" idx="10"/>
            <p:custDataLst>
              <p:tags r:id="rId8"/>
            </p:custDataLst>
          </p:nvPr>
        </p:nvSpPr>
        <p:spPr/>
        <p:txBody>
          <a:bodyPr wrap="square" lIns="90000" tIns="46800" rIns="90000" bIns="46800">
            <a:normAutofit/>
          </a:body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9"/>
            </p:custDataLst>
          </p:nvPr>
        </p:nvSpPr>
        <p:spPr/>
        <p:txBody>
          <a:bodyPr wrap="square" lIns="90000" tIns="46800" rIns="90000" bIns="46800">
            <a:normAutofit/>
          </a:bodyPr>
          <a:lstStyle/>
          <a:p>
            <a:fld id="{49AE70B2-8BF9-45C0-BB95-33D1B9D3A854}" type="slidenum">
              <a:rPr lang="zh-CN" altLang="en-US" smtClean="0"/>
            </a:fld>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导航">
    <p:bg>
      <p:bgPr>
        <a:blipFill>
          <a:blip r:embed="rId2"/>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0" y="-11046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a:sym typeface="+mn-ea"/>
            </a:endParaRPr>
          </a:p>
        </p:txBody>
      </p:sp>
      <p:sp>
        <p:nvSpPr>
          <p:cNvPr id="2" name="标题 1"/>
          <p:cNvSpPr>
            <a:spLocks noGrp="1"/>
          </p:cNvSpPr>
          <p:nvPr>
            <p:ph type="title"/>
            <p:custDataLst>
              <p:tags r:id="rId4"/>
            </p:custDataLst>
          </p:nvPr>
        </p:nvSpPr>
        <p:spPr>
          <a:xfrm>
            <a:off x="579755" y="237490"/>
            <a:ext cx="11037570" cy="565150"/>
          </a:xfrm>
        </p:spPr>
        <p:txBody>
          <a:bodyPr wrap="square" lIns="90000" tIns="46800" rIns="90000" bIns="46800">
            <a:normAutofit/>
          </a:bodyPr>
          <a:lstStyle>
            <a:lvl1pPr>
              <a:defRPr sz="3200" baseline="0">
                <a:solidFill>
                  <a:schemeClr val="tx1">
                    <a:lumMod val="85000"/>
                    <a:lumOff val="15000"/>
                  </a:schemeClr>
                </a:solidFill>
                <a:latin typeface="Arial" panose="0208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sz="1400" baseline="0">
                <a:solidFill>
                  <a:schemeClr val="tx1">
                    <a:lumMod val="85000"/>
                    <a:lumOff val="15000"/>
                  </a:schemeClr>
                </a:solidFill>
                <a:latin typeface="Arial" panose="02080604020202020204" pitchFamily="34" charset="0"/>
                <a:ea typeface="微软雅黑" panose="020B0503020204020204" pitchFamily="34" charset="-122"/>
              </a:defRPr>
            </a:lvl1pPr>
            <a:lvl2pPr>
              <a:defRPr sz="1400" baseline="0">
                <a:solidFill>
                  <a:schemeClr val="tx1">
                    <a:lumMod val="85000"/>
                    <a:lumOff val="15000"/>
                  </a:schemeClr>
                </a:solidFill>
                <a:latin typeface="Arial" panose="02080604020202020204" pitchFamily="34" charset="0"/>
                <a:ea typeface="微软雅黑" panose="020B0503020204020204" pitchFamily="34" charset="-122"/>
              </a:defRPr>
            </a:lvl2pPr>
            <a:lvl3pPr>
              <a:defRPr sz="1400" baseline="0">
                <a:solidFill>
                  <a:schemeClr val="tx1">
                    <a:lumMod val="85000"/>
                    <a:lumOff val="15000"/>
                  </a:schemeClr>
                </a:solidFill>
                <a:latin typeface="Arial" panose="02080604020202020204" pitchFamily="34" charset="0"/>
                <a:ea typeface="微软雅黑" panose="020B0503020204020204" pitchFamily="34" charset="-122"/>
              </a:defRPr>
            </a:lvl3pPr>
            <a:lvl4pPr>
              <a:defRPr sz="1400" baseline="0">
                <a:solidFill>
                  <a:schemeClr val="tx1">
                    <a:lumMod val="85000"/>
                    <a:lumOff val="15000"/>
                  </a:schemeClr>
                </a:solidFill>
                <a:latin typeface="Arial" panose="02080604020202020204" pitchFamily="34" charset="0"/>
                <a:ea typeface="微软雅黑" panose="020B0503020204020204" pitchFamily="34" charset="-122"/>
              </a:defRPr>
            </a:lvl4pPr>
            <a:lvl5pPr>
              <a:defRPr sz="1400" baseline="0">
                <a:solidFill>
                  <a:schemeClr val="tx1">
                    <a:lumMod val="85000"/>
                    <a:lumOff val="15000"/>
                  </a:schemeClr>
                </a:solidFill>
                <a:latin typeface="Arial" panose="0208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sz="1400" baseline="0">
                <a:solidFill>
                  <a:schemeClr val="tx1">
                    <a:lumMod val="85000"/>
                    <a:lumOff val="15000"/>
                  </a:schemeClr>
                </a:solidFill>
                <a:latin typeface="Arial" panose="02080604020202020204" pitchFamily="34" charset="0"/>
                <a:ea typeface="微软雅黑" panose="020B0503020204020204" pitchFamily="34" charset="-122"/>
              </a:defRPr>
            </a:lvl1pPr>
            <a:lvl2pPr>
              <a:defRPr sz="1400" baseline="0">
                <a:solidFill>
                  <a:schemeClr val="tx1">
                    <a:lumMod val="85000"/>
                    <a:lumOff val="15000"/>
                  </a:schemeClr>
                </a:solidFill>
                <a:latin typeface="Arial" panose="02080604020202020204" pitchFamily="34" charset="0"/>
                <a:ea typeface="微软雅黑" panose="020B0503020204020204" pitchFamily="34" charset="-122"/>
              </a:defRPr>
            </a:lvl2pPr>
            <a:lvl3pPr>
              <a:defRPr sz="1400" baseline="0">
                <a:solidFill>
                  <a:schemeClr val="tx1">
                    <a:lumMod val="85000"/>
                    <a:lumOff val="15000"/>
                  </a:schemeClr>
                </a:solidFill>
                <a:latin typeface="Arial" panose="02080604020202020204" pitchFamily="34" charset="0"/>
                <a:ea typeface="微软雅黑" panose="020B0503020204020204" pitchFamily="34" charset="-122"/>
              </a:defRPr>
            </a:lvl3pPr>
            <a:lvl4pPr>
              <a:defRPr sz="1400" baseline="0">
                <a:solidFill>
                  <a:schemeClr val="tx1">
                    <a:lumMod val="85000"/>
                    <a:lumOff val="15000"/>
                  </a:schemeClr>
                </a:solidFill>
                <a:latin typeface="Arial" panose="02080604020202020204" pitchFamily="34" charset="0"/>
                <a:ea typeface="微软雅黑" panose="020B0503020204020204" pitchFamily="34" charset="-122"/>
              </a:defRPr>
            </a:lvl4pPr>
            <a:lvl5pPr>
              <a:defRPr sz="1400" baseline="0">
                <a:solidFill>
                  <a:schemeClr val="tx1">
                    <a:lumMod val="85000"/>
                    <a:lumOff val="15000"/>
                  </a:schemeClr>
                </a:solidFill>
                <a:latin typeface="Arial" panose="0208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sz="1400" baseline="0">
                <a:solidFill>
                  <a:schemeClr val="tx1">
                    <a:lumMod val="85000"/>
                    <a:lumOff val="15000"/>
                  </a:schemeClr>
                </a:solidFill>
                <a:latin typeface="Arial" panose="0208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sz="1400" baseline="0">
                <a:solidFill>
                  <a:schemeClr val="tx1">
                    <a:lumMod val="85000"/>
                    <a:lumOff val="15000"/>
                  </a:schemeClr>
                </a:solidFill>
                <a:latin typeface="Arial" panose="0208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3" name="日期占位符 2"/>
          <p:cNvSpPr>
            <a:spLocks noGrp="1"/>
          </p:cNvSpPr>
          <p:nvPr>
            <p:ph type="dt" sz="half" idx="10"/>
            <p:custDataLst>
              <p:tags r:id="rId11"/>
            </p:custDataLst>
          </p:nvPr>
        </p:nvSpPr>
        <p:spPr/>
        <p:txBody>
          <a:bodyPr wrap="square" lIns="90000" tIns="46800" rIns="90000" bIns="46800">
            <a:normAutofit/>
          </a:bodyPr>
          <a:lstStyle/>
          <a:p>
            <a:fld id="{760FBDFE-C587-4B4C-A407-44438C67B59E}" type="datetimeFigureOut">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腰带">
    <p:bg>
      <p:bgPr>
        <a:blipFill>
          <a:blip r:embed="rId2"/>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a:sym typeface="+mn-ea"/>
            </a:endParaRPr>
          </a:p>
        </p:txBody>
      </p:sp>
      <p:sp>
        <p:nvSpPr>
          <p:cNvPr id="2" name="标题 1"/>
          <p:cNvSpPr>
            <a:spLocks noGrp="1"/>
          </p:cNvSpPr>
          <p:nvPr>
            <p:ph type="title" hasCustomPrompt="1"/>
            <p:custDataLst>
              <p:tags r:id="rId4"/>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8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8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3" name="日期占位符 2"/>
          <p:cNvSpPr>
            <a:spLocks noGrp="1"/>
          </p:cNvSpPr>
          <p:nvPr>
            <p:ph type="dt" sz="half" idx="10"/>
            <p:custDataLst>
              <p:tags r:id="rId8"/>
            </p:custDataLst>
          </p:nvPr>
        </p:nvSpPr>
        <p:spPr/>
        <p:txBody>
          <a:bodyPr wrap="square" lIns="90000" tIns="46800" rIns="90000" bIns="46800">
            <a:normAutofit/>
          </a:bodyPr>
          <a:lstStyle/>
          <a:p>
            <a:fld id="{760FBDFE-C587-4B4C-A407-44438C67B59E}" type="datetimeFigureOut">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70CA39C-CC7D-48C6-9983-3DD9EA0FDBD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5F692C-F5D4-4FAE-9FE8-EF16EA37F3C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70CA39C-CC7D-48C6-9983-3DD9EA0FDBD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5F692C-F5D4-4FAE-9FE8-EF16EA37F3C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70CA39C-CC7D-48C6-9983-3DD9EA0FDBD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5F692C-F5D4-4FAE-9FE8-EF16EA37F3C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470CA39C-CC7D-48C6-9983-3DD9EA0FDBD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5F692C-F5D4-4FAE-9FE8-EF16EA37F3C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470CA39C-CC7D-48C6-9983-3DD9EA0FDBD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5F692C-F5D4-4FAE-9FE8-EF16EA37F3C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5" Type="http://schemas.openxmlformats.org/officeDocument/2006/relationships/theme" Target="../theme/theme2.xml"/><Relationship Id="rId24" Type="http://schemas.openxmlformats.org/officeDocument/2006/relationships/tags" Target="../tags/tag124.xml"/><Relationship Id="rId23" Type="http://schemas.openxmlformats.org/officeDocument/2006/relationships/tags" Target="../tags/tag123.xml"/><Relationship Id="rId22" Type="http://schemas.openxmlformats.org/officeDocument/2006/relationships/tags" Target="../tags/tag122.xml"/><Relationship Id="rId21" Type="http://schemas.openxmlformats.org/officeDocument/2006/relationships/tags" Target="../tags/tag121.xml"/><Relationship Id="rId20" Type="http://schemas.openxmlformats.org/officeDocument/2006/relationships/tags" Target="../tags/tag120.xml"/><Relationship Id="rId2" Type="http://schemas.openxmlformats.org/officeDocument/2006/relationships/slideLayout" Target="../slideLayouts/slideLayout14.xml"/><Relationship Id="rId19" Type="http://schemas.openxmlformats.org/officeDocument/2006/relationships/tags" Target="../tags/tag119.xml"/><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5" Type="http://schemas.openxmlformats.org/officeDocument/2006/relationships/theme" Target="../theme/theme3.xml"/><Relationship Id="rId24" Type="http://schemas.openxmlformats.org/officeDocument/2006/relationships/tags" Target="../tags/tag248.xml"/><Relationship Id="rId23" Type="http://schemas.openxmlformats.org/officeDocument/2006/relationships/tags" Target="../tags/tag247.xml"/><Relationship Id="rId22" Type="http://schemas.openxmlformats.org/officeDocument/2006/relationships/tags" Target="../tags/tag246.xml"/><Relationship Id="rId21" Type="http://schemas.openxmlformats.org/officeDocument/2006/relationships/tags" Target="../tags/tag245.xml"/><Relationship Id="rId20" Type="http://schemas.openxmlformats.org/officeDocument/2006/relationships/tags" Target="../tags/tag244.xml"/><Relationship Id="rId2" Type="http://schemas.openxmlformats.org/officeDocument/2006/relationships/slideLayout" Target="../slideLayouts/slideLayout32.xml"/><Relationship Id="rId19" Type="http://schemas.openxmlformats.org/officeDocument/2006/relationships/tags" Target="../tags/tag243.xml"/><Relationship Id="rId18" Type="http://schemas.openxmlformats.org/officeDocument/2006/relationships/slideLayout" Target="../slideLayouts/slideLayout48.xml"/><Relationship Id="rId17" Type="http://schemas.openxmlformats.org/officeDocument/2006/relationships/slideLayout" Target="../slideLayouts/slideLayout47.xml"/><Relationship Id="rId16" Type="http://schemas.openxmlformats.org/officeDocument/2006/relationships/slideLayout" Target="../slideLayouts/slideLayout46.xml"/><Relationship Id="rId15" Type="http://schemas.openxmlformats.org/officeDocument/2006/relationships/slideLayout" Target="../slideLayouts/slideLayout45.xml"/><Relationship Id="rId14" Type="http://schemas.openxmlformats.org/officeDocument/2006/relationships/slideLayout" Target="../slideLayouts/slideLayout44.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CA39C-CC7D-48C6-9983-3DD9EA0FDBD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F692C-F5D4-4FAE-9FE8-EF16EA37F3C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0000" tIns="46800" rIns="90000" bIns="468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0000" tIns="46800" rIns="90000" bIns="4680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0000" tIns="46800" rIns="90000" bIns="4680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0000" tIns="46800" rIns="90000" bIns="4680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8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tx1">
              <a:lumMod val="85000"/>
              <a:lumOff val="15000"/>
            </a:schemeClr>
          </a:solidFill>
          <a:uFillTx/>
          <a:latin typeface="Arial" panose="0208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8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tx1">
              <a:lumMod val="85000"/>
              <a:lumOff val="15000"/>
            </a:schemeClr>
          </a:solidFill>
          <a:uFillTx/>
          <a:latin typeface="Arial" panose="0208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tx1">
              <a:lumMod val="85000"/>
              <a:lumOff val="15000"/>
            </a:schemeClr>
          </a:solidFill>
          <a:uFillTx/>
          <a:latin typeface="Arial" panose="0208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tx1">
              <a:lumMod val="85000"/>
              <a:lumOff val="15000"/>
            </a:schemeClr>
          </a:solidFill>
          <a:uFillTx/>
          <a:latin typeface="Arial" panose="0208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0000" tIns="46800" rIns="90000" bIns="468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0000" tIns="46800" rIns="90000" bIns="4680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0000" tIns="46800" rIns="90000" bIns="4680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0000" tIns="46800" rIns="90000" bIns="4680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8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tx1">
              <a:lumMod val="85000"/>
              <a:lumOff val="15000"/>
            </a:schemeClr>
          </a:solidFill>
          <a:uFillTx/>
          <a:latin typeface="Arial" panose="0208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8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tx1">
              <a:lumMod val="85000"/>
              <a:lumOff val="15000"/>
            </a:schemeClr>
          </a:solidFill>
          <a:uFillTx/>
          <a:latin typeface="Arial" panose="0208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tx1">
              <a:lumMod val="85000"/>
              <a:lumOff val="15000"/>
            </a:schemeClr>
          </a:solidFill>
          <a:uFillTx/>
          <a:latin typeface="Arial" panose="0208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tx1">
              <a:lumMod val="85000"/>
              <a:lumOff val="15000"/>
            </a:schemeClr>
          </a:solidFill>
          <a:uFillTx/>
          <a:latin typeface="Arial" panose="0208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s>
</file>

<file path=ppt/slides/_rels/slide10.xml.rels><?xml version="1.0" encoding="UTF-8" standalone="yes"?>
<Relationships xmlns="http://schemas.openxmlformats.org/package/2006/relationships"><Relationship Id="rId9" Type="http://schemas.openxmlformats.org/officeDocument/2006/relationships/tags" Target="../tags/tag327.xml"/><Relationship Id="rId8" Type="http://schemas.openxmlformats.org/officeDocument/2006/relationships/tags" Target="../tags/tag326.xml"/><Relationship Id="rId7" Type="http://schemas.openxmlformats.org/officeDocument/2006/relationships/tags" Target="../tags/tag325.xml"/><Relationship Id="rId6" Type="http://schemas.openxmlformats.org/officeDocument/2006/relationships/tags" Target="../tags/tag324.xml"/><Relationship Id="rId5" Type="http://schemas.openxmlformats.org/officeDocument/2006/relationships/tags" Target="../tags/tag323.xml"/><Relationship Id="rId4" Type="http://schemas.openxmlformats.org/officeDocument/2006/relationships/tags" Target="../tags/tag322.xml"/><Relationship Id="rId3" Type="http://schemas.openxmlformats.org/officeDocument/2006/relationships/tags" Target="../tags/tag321.xml"/><Relationship Id="rId2" Type="http://schemas.openxmlformats.org/officeDocument/2006/relationships/tags" Target="../tags/tag320.xml"/><Relationship Id="rId10" Type="http://schemas.openxmlformats.org/officeDocument/2006/relationships/slideLayout" Target="../slideLayouts/slideLayout37.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9" Type="http://schemas.openxmlformats.org/officeDocument/2006/relationships/tags" Target="../tags/tag332.xml"/><Relationship Id="rId8" Type="http://schemas.openxmlformats.org/officeDocument/2006/relationships/tags" Target="../tags/tag331.xml"/><Relationship Id="rId7" Type="http://schemas.openxmlformats.org/officeDocument/2006/relationships/image" Target="../media/image12.jpeg"/><Relationship Id="rId6" Type="http://schemas.openxmlformats.org/officeDocument/2006/relationships/tags" Target="../tags/tag330.xml"/><Relationship Id="rId5" Type="http://schemas.openxmlformats.org/officeDocument/2006/relationships/image" Target="../media/image11.jpeg"/><Relationship Id="rId4" Type="http://schemas.openxmlformats.org/officeDocument/2006/relationships/tags" Target="../tags/tag329.xml"/><Relationship Id="rId3" Type="http://schemas.openxmlformats.org/officeDocument/2006/relationships/image" Target="../media/image10.jpeg"/><Relationship Id="rId2" Type="http://schemas.openxmlformats.org/officeDocument/2006/relationships/tags" Target="../tags/tag328.xml"/><Relationship Id="rId14" Type="http://schemas.openxmlformats.org/officeDocument/2006/relationships/slideLayout" Target="../slideLayouts/slideLayout37.xml"/><Relationship Id="rId13" Type="http://schemas.openxmlformats.org/officeDocument/2006/relationships/tags" Target="../tags/tag335.xml"/><Relationship Id="rId12" Type="http://schemas.openxmlformats.org/officeDocument/2006/relationships/image" Target="../media/image13.jpeg"/><Relationship Id="rId11" Type="http://schemas.openxmlformats.org/officeDocument/2006/relationships/tags" Target="../tags/tag334.xml"/><Relationship Id="rId10" Type="http://schemas.openxmlformats.org/officeDocument/2006/relationships/tags" Target="../tags/tag333.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37.xml"/><Relationship Id="rId5" Type="http://schemas.openxmlformats.org/officeDocument/2006/relationships/tags" Target="../tags/tag339.xml"/><Relationship Id="rId4" Type="http://schemas.openxmlformats.org/officeDocument/2006/relationships/tags" Target="../tags/tag338.xml"/><Relationship Id="rId3" Type="http://schemas.openxmlformats.org/officeDocument/2006/relationships/tags" Target="../tags/tag337.xml"/><Relationship Id="rId2" Type="http://schemas.openxmlformats.org/officeDocument/2006/relationships/tags" Target="../tags/tag336.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37.xml"/><Relationship Id="rId5" Type="http://schemas.openxmlformats.org/officeDocument/2006/relationships/tags" Target="../tags/tag343.xml"/><Relationship Id="rId4" Type="http://schemas.openxmlformats.org/officeDocument/2006/relationships/tags" Target="../tags/tag342.xml"/><Relationship Id="rId3" Type="http://schemas.openxmlformats.org/officeDocument/2006/relationships/tags" Target="../tags/tag341.xml"/><Relationship Id="rId2" Type="http://schemas.openxmlformats.org/officeDocument/2006/relationships/tags" Target="../tags/tag340.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9" Type="http://schemas.openxmlformats.org/officeDocument/2006/relationships/tags" Target="../tags/tag351.xml"/><Relationship Id="rId8" Type="http://schemas.openxmlformats.org/officeDocument/2006/relationships/tags" Target="../tags/tag350.xml"/><Relationship Id="rId7" Type="http://schemas.openxmlformats.org/officeDocument/2006/relationships/tags" Target="../tags/tag349.xml"/><Relationship Id="rId6" Type="http://schemas.openxmlformats.org/officeDocument/2006/relationships/tags" Target="../tags/tag348.xml"/><Relationship Id="rId5" Type="http://schemas.openxmlformats.org/officeDocument/2006/relationships/tags" Target="../tags/tag347.xml"/><Relationship Id="rId4" Type="http://schemas.openxmlformats.org/officeDocument/2006/relationships/tags" Target="../tags/tag346.xml"/><Relationship Id="rId3" Type="http://schemas.openxmlformats.org/officeDocument/2006/relationships/tags" Target="../tags/tag345.xml"/><Relationship Id="rId2" Type="http://schemas.openxmlformats.org/officeDocument/2006/relationships/tags" Target="../tags/tag344.xml"/><Relationship Id="rId17" Type="http://schemas.openxmlformats.org/officeDocument/2006/relationships/slideLayout" Target="../slideLayouts/slideLayout19.xml"/><Relationship Id="rId16" Type="http://schemas.openxmlformats.org/officeDocument/2006/relationships/tags" Target="../tags/tag358.xml"/><Relationship Id="rId15" Type="http://schemas.openxmlformats.org/officeDocument/2006/relationships/tags" Target="../tags/tag357.xml"/><Relationship Id="rId14" Type="http://schemas.openxmlformats.org/officeDocument/2006/relationships/tags" Target="../tags/tag356.xml"/><Relationship Id="rId13" Type="http://schemas.openxmlformats.org/officeDocument/2006/relationships/tags" Target="../tags/tag355.xml"/><Relationship Id="rId12" Type="http://schemas.openxmlformats.org/officeDocument/2006/relationships/tags" Target="../tags/tag354.xml"/><Relationship Id="rId11" Type="http://schemas.openxmlformats.org/officeDocument/2006/relationships/tags" Target="../tags/tag353.xml"/><Relationship Id="rId10" Type="http://schemas.openxmlformats.org/officeDocument/2006/relationships/tags" Target="../tags/tag352.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9" Type="http://schemas.openxmlformats.org/officeDocument/2006/relationships/tags" Target="../tags/tag364.xml"/><Relationship Id="rId8" Type="http://schemas.openxmlformats.org/officeDocument/2006/relationships/image" Target="../media/image15.png"/><Relationship Id="rId7" Type="http://schemas.openxmlformats.org/officeDocument/2006/relationships/image" Target="../media/image14.png"/><Relationship Id="rId6" Type="http://schemas.openxmlformats.org/officeDocument/2006/relationships/tags" Target="../tags/tag363.xml"/><Relationship Id="rId5" Type="http://schemas.openxmlformats.org/officeDocument/2006/relationships/tags" Target="../tags/tag362.xml"/><Relationship Id="rId4" Type="http://schemas.openxmlformats.org/officeDocument/2006/relationships/tags" Target="../tags/tag361.xml"/><Relationship Id="rId3" Type="http://schemas.openxmlformats.org/officeDocument/2006/relationships/tags" Target="../tags/tag360.xml"/><Relationship Id="rId2" Type="http://schemas.openxmlformats.org/officeDocument/2006/relationships/tags" Target="../tags/tag359.xml"/><Relationship Id="rId10" Type="http://schemas.openxmlformats.org/officeDocument/2006/relationships/slideLayout" Target="../slideLayouts/slideLayout19.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tags" Target="../tags/tag371.xml"/><Relationship Id="rId7" Type="http://schemas.openxmlformats.org/officeDocument/2006/relationships/tags" Target="../tags/tag370.xml"/><Relationship Id="rId6" Type="http://schemas.openxmlformats.org/officeDocument/2006/relationships/tags" Target="../tags/tag369.xml"/><Relationship Id="rId5" Type="http://schemas.openxmlformats.org/officeDocument/2006/relationships/tags" Target="../tags/tag368.xml"/><Relationship Id="rId4" Type="http://schemas.openxmlformats.org/officeDocument/2006/relationships/tags" Target="../tags/tag367.xml"/><Relationship Id="rId3" Type="http://schemas.openxmlformats.org/officeDocument/2006/relationships/tags" Target="../tags/tag366.xml"/><Relationship Id="rId2" Type="http://schemas.openxmlformats.org/officeDocument/2006/relationships/tags" Target="../tags/tag365.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375.xml"/><Relationship Id="rId4" Type="http://schemas.openxmlformats.org/officeDocument/2006/relationships/tags" Target="../tags/tag374.xml"/><Relationship Id="rId3" Type="http://schemas.openxmlformats.org/officeDocument/2006/relationships/tags" Target="../tags/tag373.xml"/><Relationship Id="rId2" Type="http://schemas.openxmlformats.org/officeDocument/2006/relationships/tags" Target="../tags/tag372.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379.xml"/><Relationship Id="rId4" Type="http://schemas.openxmlformats.org/officeDocument/2006/relationships/tags" Target="../tags/tag378.xml"/><Relationship Id="rId3" Type="http://schemas.openxmlformats.org/officeDocument/2006/relationships/tags" Target="../tags/tag377.xml"/><Relationship Id="rId2" Type="http://schemas.openxmlformats.org/officeDocument/2006/relationships/tags" Target="../tags/tag376.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ags" Target="../tags/tag381.xml"/><Relationship Id="rId2" Type="http://schemas.openxmlformats.org/officeDocument/2006/relationships/tags" Target="../tags/tag380.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tags" Target="../tags/tag259.xml"/><Relationship Id="rId8" Type="http://schemas.openxmlformats.org/officeDocument/2006/relationships/tags" Target="../tags/tag258.xml"/><Relationship Id="rId7" Type="http://schemas.openxmlformats.org/officeDocument/2006/relationships/tags" Target="../tags/tag257.xml"/><Relationship Id="rId6" Type="http://schemas.openxmlformats.org/officeDocument/2006/relationships/tags" Target="../tags/tag256.xml"/><Relationship Id="rId5" Type="http://schemas.openxmlformats.org/officeDocument/2006/relationships/tags" Target="../tags/tag255.xml"/><Relationship Id="rId4" Type="http://schemas.openxmlformats.org/officeDocument/2006/relationships/tags" Target="../tags/tag254.xml"/><Relationship Id="rId3" Type="http://schemas.openxmlformats.org/officeDocument/2006/relationships/tags" Target="../tags/tag253.xml"/><Relationship Id="rId2" Type="http://schemas.openxmlformats.org/officeDocument/2006/relationships/tags" Target="../tags/tag252.xml"/><Relationship Id="rId18" Type="http://schemas.openxmlformats.org/officeDocument/2006/relationships/slideLayout" Target="../slideLayouts/slideLayout19.xml"/><Relationship Id="rId17" Type="http://schemas.openxmlformats.org/officeDocument/2006/relationships/tags" Target="../tags/tag267.xml"/><Relationship Id="rId16" Type="http://schemas.openxmlformats.org/officeDocument/2006/relationships/tags" Target="../tags/tag266.xml"/><Relationship Id="rId15" Type="http://schemas.openxmlformats.org/officeDocument/2006/relationships/tags" Target="../tags/tag265.xml"/><Relationship Id="rId14" Type="http://schemas.openxmlformats.org/officeDocument/2006/relationships/tags" Target="../tags/tag264.xml"/><Relationship Id="rId13" Type="http://schemas.openxmlformats.org/officeDocument/2006/relationships/tags" Target="../tags/tag263.xml"/><Relationship Id="rId12" Type="http://schemas.openxmlformats.org/officeDocument/2006/relationships/tags" Target="../tags/tag262.xml"/><Relationship Id="rId11" Type="http://schemas.openxmlformats.org/officeDocument/2006/relationships/tags" Target="../tags/tag261.xml"/><Relationship Id="rId10" Type="http://schemas.openxmlformats.org/officeDocument/2006/relationships/tags" Target="../tags/tag260.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tags" Target="../tags/tag387.xml"/><Relationship Id="rId7" Type="http://schemas.openxmlformats.org/officeDocument/2006/relationships/tags" Target="../tags/tag386.xml"/><Relationship Id="rId6" Type="http://schemas.openxmlformats.org/officeDocument/2006/relationships/image" Target="../media/image16.jpeg"/><Relationship Id="rId5" Type="http://schemas.openxmlformats.org/officeDocument/2006/relationships/tags" Target="../tags/tag385.xml"/><Relationship Id="rId4" Type="http://schemas.openxmlformats.org/officeDocument/2006/relationships/tags" Target="../tags/tag384.xml"/><Relationship Id="rId3" Type="http://schemas.openxmlformats.org/officeDocument/2006/relationships/tags" Target="../tags/tag383.xml"/><Relationship Id="rId2" Type="http://schemas.openxmlformats.org/officeDocument/2006/relationships/tags" Target="../tags/tag382.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37.xml"/><Relationship Id="rId6" Type="http://schemas.openxmlformats.org/officeDocument/2006/relationships/tags" Target="../tags/tag391.xml"/><Relationship Id="rId5" Type="http://schemas.openxmlformats.org/officeDocument/2006/relationships/tags" Target="../tags/tag390.xml"/><Relationship Id="rId4" Type="http://schemas.openxmlformats.org/officeDocument/2006/relationships/tags" Target="../tags/tag389.xml"/><Relationship Id="rId3" Type="http://schemas.openxmlformats.org/officeDocument/2006/relationships/image" Target="../media/image17.jpeg"/><Relationship Id="rId2" Type="http://schemas.openxmlformats.org/officeDocument/2006/relationships/tags" Target="../tags/tag388.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9" Type="http://schemas.openxmlformats.org/officeDocument/2006/relationships/tags" Target="../tags/tag397.xml"/><Relationship Id="rId8" Type="http://schemas.openxmlformats.org/officeDocument/2006/relationships/image" Target="../media/image19.jpeg"/><Relationship Id="rId7" Type="http://schemas.openxmlformats.org/officeDocument/2006/relationships/tags" Target="../tags/tag396.xml"/><Relationship Id="rId6" Type="http://schemas.openxmlformats.org/officeDocument/2006/relationships/image" Target="../media/image18.png"/><Relationship Id="rId5" Type="http://schemas.openxmlformats.org/officeDocument/2006/relationships/tags" Target="../tags/tag395.xml"/><Relationship Id="rId4" Type="http://schemas.openxmlformats.org/officeDocument/2006/relationships/tags" Target="../tags/tag394.xml"/><Relationship Id="rId3" Type="http://schemas.openxmlformats.org/officeDocument/2006/relationships/tags" Target="../tags/tag393.xml"/><Relationship Id="rId2" Type="http://schemas.openxmlformats.org/officeDocument/2006/relationships/tags" Target="../tags/tag392.xml"/><Relationship Id="rId11" Type="http://schemas.openxmlformats.org/officeDocument/2006/relationships/slideLayout" Target="../slideLayouts/slideLayout19.xml"/><Relationship Id="rId10" Type="http://schemas.openxmlformats.org/officeDocument/2006/relationships/tags" Target="../tags/tag398.xml"/><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tags" Target="../tags/tag401.xml"/><Relationship Id="rId3" Type="http://schemas.openxmlformats.org/officeDocument/2006/relationships/tags" Target="../tags/tag400.xml"/><Relationship Id="rId2" Type="http://schemas.openxmlformats.org/officeDocument/2006/relationships/tags" Target="../tags/tag399.xml"/><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37.xml"/><Relationship Id="rId5" Type="http://schemas.openxmlformats.org/officeDocument/2006/relationships/tags" Target="../tags/tag405.xml"/><Relationship Id="rId4" Type="http://schemas.openxmlformats.org/officeDocument/2006/relationships/tags" Target="../tags/tag404.xml"/><Relationship Id="rId3" Type="http://schemas.openxmlformats.org/officeDocument/2006/relationships/tags" Target="../tags/tag403.xml"/><Relationship Id="rId2" Type="http://schemas.openxmlformats.org/officeDocument/2006/relationships/tags" Target="../tags/tag402.xml"/><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409.xml"/><Relationship Id="rId5" Type="http://schemas.openxmlformats.org/officeDocument/2006/relationships/image" Target="../media/image20.jpeg"/><Relationship Id="rId4" Type="http://schemas.openxmlformats.org/officeDocument/2006/relationships/tags" Target="../tags/tag408.xml"/><Relationship Id="rId3" Type="http://schemas.openxmlformats.org/officeDocument/2006/relationships/tags" Target="../tags/tag407.xml"/><Relationship Id="rId2" Type="http://schemas.openxmlformats.org/officeDocument/2006/relationships/tags" Target="../tags/tag406.xml"/><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9" Type="http://schemas.openxmlformats.org/officeDocument/2006/relationships/tags" Target="../tags/tag416.xml"/><Relationship Id="rId8" Type="http://schemas.openxmlformats.org/officeDocument/2006/relationships/tags" Target="../tags/tag415.xml"/><Relationship Id="rId7" Type="http://schemas.openxmlformats.org/officeDocument/2006/relationships/tags" Target="../tags/tag414.xml"/><Relationship Id="rId6" Type="http://schemas.openxmlformats.org/officeDocument/2006/relationships/tags" Target="../tags/tag413.xml"/><Relationship Id="rId5" Type="http://schemas.openxmlformats.org/officeDocument/2006/relationships/image" Target="../media/image21.png"/><Relationship Id="rId4" Type="http://schemas.openxmlformats.org/officeDocument/2006/relationships/tags" Target="../tags/tag412.xml"/><Relationship Id="rId3" Type="http://schemas.openxmlformats.org/officeDocument/2006/relationships/tags" Target="../tags/tag411.xml"/><Relationship Id="rId2" Type="http://schemas.openxmlformats.org/officeDocument/2006/relationships/tags" Target="../tags/tag410.xml"/><Relationship Id="rId10" Type="http://schemas.openxmlformats.org/officeDocument/2006/relationships/slideLayout" Target="../slideLayouts/slideLayout19.xml"/><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420.xml"/><Relationship Id="rId5" Type="http://schemas.openxmlformats.org/officeDocument/2006/relationships/tags" Target="../tags/tag419.xml"/><Relationship Id="rId4" Type="http://schemas.openxmlformats.org/officeDocument/2006/relationships/image" Target="../media/image22.jpeg"/><Relationship Id="rId3" Type="http://schemas.openxmlformats.org/officeDocument/2006/relationships/tags" Target="../tags/tag418.xml"/><Relationship Id="rId2" Type="http://schemas.openxmlformats.org/officeDocument/2006/relationships/tags" Target="../tags/tag417.xml"/><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9" Type="http://schemas.openxmlformats.org/officeDocument/2006/relationships/tags" Target="../tags/tag427.xml"/><Relationship Id="rId8" Type="http://schemas.openxmlformats.org/officeDocument/2006/relationships/tags" Target="../tags/tag426.xml"/><Relationship Id="rId7" Type="http://schemas.openxmlformats.org/officeDocument/2006/relationships/tags" Target="../tags/tag425.xml"/><Relationship Id="rId6" Type="http://schemas.openxmlformats.org/officeDocument/2006/relationships/tags" Target="../tags/tag424.xml"/><Relationship Id="rId5" Type="http://schemas.openxmlformats.org/officeDocument/2006/relationships/image" Target="../media/image23.jpeg"/><Relationship Id="rId4" Type="http://schemas.openxmlformats.org/officeDocument/2006/relationships/tags" Target="../tags/tag423.xml"/><Relationship Id="rId3" Type="http://schemas.openxmlformats.org/officeDocument/2006/relationships/tags" Target="../tags/tag422.xml"/><Relationship Id="rId2" Type="http://schemas.openxmlformats.org/officeDocument/2006/relationships/tags" Target="../tags/tag421.xml"/><Relationship Id="rId10" Type="http://schemas.openxmlformats.org/officeDocument/2006/relationships/slideLayout" Target="../slideLayouts/slideLayout19.xml"/><Relationship Id="rId1" Type="http://schemas.openxmlformats.org/officeDocument/2006/relationships/image" Target="../media/image1.jpe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tags" Target="../tags/tag429.xml"/><Relationship Id="rId3" Type="http://schemas.openxmlformats.org/officeDocument/2006/relationships/image" Target="../media/image24.jpeg"/><Relationship Id="rId2" Type="http://schemas.openxmlformats.org/officeDocument/2006/relationships/tags" Target="../tags/tag428.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271.xml"/><Relationship Id="rId4" Type="http://schemas.openxmlformats.org/officeDocument/2006/relationships/tags" Target="../tags/tag270.xml"/><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3.xml"/><Relationship Id="rId3" Type="http://schemas.openxmlformats.org/officeDocument/2006/relationships/tags" Target="../tags/tag432.xml"/><Relationship Id="rId2" Type="http://schemas.openxmlformats.org/officeDocument/2006/relationships/tags" Target="../tags/tag431.xml"/><Relationship Id="rId1" Type="http://schemas.openxmlformats.org/officeDocument/2006/relationships/tags" Target="../tags/tag430.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9.xml"/><Relationship Id="rId7" Type="http://schemas.openxmlformats.org/officeDocument/2006/relationships/tags" Target="../tags/tag276.xml"/><Relationship Id="rId6" Type="http://schemas.openxmlformats.org/officeDocument/2006/relationships/image" Target="../media/image3.png"/><Relationship Id="rId5" Type="http://schemas.openxmlformats.org/officeDocument/2006/relationships/tags" Target="../tags/tag275.xml"/><Relationship Id="rId4" Type="http://schemas.openxmlformats.org/officeDocument/2006/relationships/tags" Target="../tags/tag274.xml"/><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283.xml"/><Relationship Id="rId7" Type="http://schemas.openxmlformats.org/officeDocument/2006/relationships/tags" Target="../tags/tag282.xml"/><Relationship Id="rId6" Type="http://schemas.openxmlformats.org/officeDocument/2006/relationships/tags" Target="../tags/tag281.xml"/><Relationship Id="rId5" Type="http://schemas.openxmlformats.org/officeDocument/2006/relationships/tags" Target="../tags/tag280.xml"/><Relationship Id="rId4" Type="http://schemas.openxmlformats.org/officeDocument/2006/relationships/tags" Target="../tags/tag279.xml"/><Relationship Id="rId3" Type="http://schemas.openxmlformats.org/officeDocument/2006/relationships/tags" Target="../tags/tag278.xml"/><Relationship Id="rId2" Type="http://schemas.openxmlformats.org/officeDocument/2006/relationships/tags" Target="../tags/tag277.xml"/><Relationship Id="rId12" Type="http://schemas.openxmlformats.org/officeDocument/2006/relationships/slideLayout" Target="../slideLayouts/slideLayout19.xml"/><Relationship Id="rId11" Type="http://schemas.openxmlformats.org/officeDocument/2006/relationships/tags" Target="../tags/tag285.xml"/><Relationship Id="rId10" Type="http://schemas.openxmlformats.org/officeDocument/2006/relationships/tags" Target="../tags/tag284.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tags" Target="../tags/tag290.xml"/><Relationship Id="rId8" Type="http://schemas.openxmlformats.org/officeDocument/2006/relationships/image" Target="../media/image6.jpeg"/><Relationship Id="rId7" Type="http://schemas.openxmlformats.org/officeDocument/2006/relationships/tags" Target="../tags/tag289.xml"/><Relationship Id="rId6" Type="http://schemas.openxmlformats.org/officeDocument/2006/relationships/image" Target="../media/image5.jpeg"/><Relationship Id="rId5" Type="http://schemas.openxmlformats.org/officeDocument/2006/relationships/tags" Target="../tags/tag288.xml"/><Relationship Id="rId4" Type="http://schemas.openxmlformats.org/officeDocument/2006/relationships/tags" Target="../tags/tag287.xml"/><Relationship Id="rId3" Type="http://schemas.openxmlformats.org/officeDocument/2006/relationships/hyperlink" Target="https://bwc.njupt.edu.cn/2022/0914/c15727a226000/page.htm" TargetMode="External"/><Relationship Id="rId2" Type="http://schemas.openxmlformats.org/officeDocument/2006/relationships/tags" Target="../tags/tag286.xml"/><Relationship Id="rId10" Type="http://schemas.openxmlformats.org/officeDocument/2006/relationships/slideLayout" Target="../slideLayouts/slideLayout19.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tags" Target="../tags/tag296.xml"/><Relationship Id="rId7" Type="http://schemas.openxmlformats.org/officeDocument/2006/relationships/tags" Target="../tags/tag295.xml"/><Relationship Id="rId6" Type="http://schemas.openxmlformats.org/officeDocument/2006/relationships/image" Target="../media/image7.jpeg"/><Relationship Id="rId5" Type="http://schemas.openxmlformats.org/officeDocument/2006/relationships/tags" Target="../tags/tag294.xml"/><Relationship Id="rId4" Type="http://schemas.openxmlformats.org/officeDocument/2006/relationships/tags" Target="../tags/tag293.xml"/><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tags" Target="../tags/tag304.xml"/><Relationship Id="rId8" Type="http://schemas.openxmlformats.org/officeDocument/2006/relationships/tags" Target="../tags/tag303.xml"/><Relationship Id="rId7" Type="http://schemas.openxmlformats.org/officeDocument/2006/relationships/tags" Target="../tags/tag302.xml"/><Relationship Id="rId6" Type="http://schemas.openxmlformats.org/officeDocument/2006/relationships/tags" Target="../tags/tag301.xml"/><Relationship Id="rId5" Type="http://schemas.openxmlformats.org/officeDocument/2006/relationships/tags" Target="../tags/tag300.xml"/><Relationship Id="rId4" Type="http://schemas.openxmlformats.org/officeDocument/2006/relationships/tags" Target="../tags/tag299.xml"/><Relationship Id="rId3" Type="http://schemas.openxmlformats.org/officeDocument/2006/relationships/tags" Target="../tags/tag298.xml"/><Relationship Id="rId2" Type="http://schemas.openxmlformats.org/officeDocument/2006/relationships/tags" Target="../tags/tag297.xml"/><Relationship Id="rId16" Type="http://schemas.openxmlformats.org/officeDocument/2006/relationships/slideLayout" Target="../slideLayouts/slideLayout19.xml"/><Relationship Id="rId15" Type="http://schemas.openxmlformats.org/officeDocument/2006/relationships/tags" Target="../tags/tag310.xml"/><Relationship Id="rId14" Type="http://schemas.openxmlformats.org/officeDocument/2006/relationships/tags" Target="../tags/tag309.xml"/><Relationship Id="rId13" Type="http://schemas.openxmlformats.org/officeDocument/2006/relationships/tags" Target="../tags/tag308.xml"/><Relationship Id="rId12" Type="http://schemas.openxmlformats.org/officeDocument/2006/relationships/tags" Target="../tags/tag307.xml"/><Relationship Id="rId11" Type="http://schemas.openxmlformats.org/officeDocument/2006/relationships/tags" Target="../tags/tag306.xml"/><Relationship Id="rId10" Type="http://schemas.openxmlformats.org/officeDocument/2006/relationships/tags" Target="../tags/tag305.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9" Type="http://schemas.openxmlformats.org/officeDocument/2006/relationships/image" Target="../media/image8.jpeg"/><Relationship Id="rId8" Type="http://schemas.openxmlformats.org/officeDocument/2006/relationships/tags" Target="../tags/tag317.xml"/><Relationship Id="rId7" Type="http://schemas.openxmlformats.org/officeDocument/2006/relationships/tags" Target="../tags/tag316.xml"/><Relationship Id="rId6" Type="http://schemas.openxmlformats.org/officeDocument/2006/relationships/tags" Target="../tags/tag315.xml"/><Relationship Id="rId5" Type="http://schemas.openxmlformats.org/officeDocument/2006/relationships/tags" Target="../tags/tag314.xml"/><Relationship Id="rId4" Type="http://schemas.openxmlformats.org/officeDocument/2006/relationships/tags" Target="../tags/tag313.xml"/><Relationship Id="rId3" Type="http://schemas.openxmlformats.org/officeDocument/2006/relationships/tags" Target="../tags/tag312.xml"/><Relationship Id="rId2" Type="http://schemas.openxmlformats.org/officeDocument/2006/relationships/tags" Target="../tags/tag311.xml"/><Relationship Id="rId13" Type="http://schemas.openxmlformats.org/officeDocument/2006/relationships/slideLayout" Target="../slideLayouts/slideLayout37.xml"/><Relationship Id="rId12" Type="http://schemas.openxmlformats.org/officeDocument/2006/relationships/tags" Target="../tags/tag319.xml"/><Relationship Id="rId11" Type="http://schemas.openxmlformats.org/officeDocument/2006/relationships/image" Target="../media/image9.jpeg"/><Relationship Id="rId10" Type="http://schemas.openxmlformats.org/officeDocument/2006/relationships/tags" Target="../tags/tag318.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880870" y="2438400"/>
            <a:ext cx="8795385" cy="1176020"/>
          </a:xfrm>
        </p:spPr>
        <p:txBody>
          <a:bodyPr>
            <a:noAutofit/>
          </a:bodyPr>
          <a:p>
            <a:pPr marL="0" indent="0" algn="ctr">
              <a:lnSpc>
                <a:spcPct val="100000"/>
              </a:lnSpc>
              <a:spcBef>
                <a:spcPts val="0"/>
              </a:spcBef>
              <a:spcAft>
                <a:spcPts val="0"/>
              </a:spcAft>
              <a:buSzPct val="100000"/>
              <a:buNone/>
            </a:pPr>
            <a:r>
              <a:rPr lang="zh-CN" altLang="en-US" sz="6000" dirty="0">
                <a:solidFill>
                  <a:schemeClr val="accent1"/>
                </a:solidFill>
                <a:latin typeface="Times New Roman" panose="02020603050405020304" pitchFamily="18" charset="0"/>
                <a:ea typeface="汉仪中楷简" panose="02010600000101010101" charset="-122"/>
              </a:rPr>
              <a:t>反诈主题班会</a:t>
            </a:r>
            <a:endParaRPr lang="zh-CN" altLang="en-US" sz="6000" dirty="0">
              <a:solidFill>
                <a:schemeClr val="accent1"/>
              </a:solidFill>
              <a:latin typeface="Times New Roman" panose="02020603050405020304" pitchFamily="18" charset="0"/>
              <a:ea typeface="汉仪中楷简" panose="02010600000101010101" charset="-122"/>
            </a:endParaRPr>
          </a:p>
        </p:txBody>
      </p:sp>
      <p:sp>
        <p:nvSpPr>
          <p:cNvPr id="3" name="副标题 2"/>
          <p:cNvSpPr>
            <a:spLocks noGrp="1"/>
          </p:cNvSpPr>
          <p:nvPr>
            <p:ph type="subTitle" idx="1"/>
            <p:custDataLst>
              <p:tags r:id="rId2"/>
            </p:custDataLst>
          </p:nvPr>
        </p:nvSpPr>
        <p:spPr>
          <a:xfrm>
            <a:off x="2426367" y="4115866"/>
            <a:ext cx="7704222" cy="801114"/>
          </a:xfrm>
        </p:spPr>
        <p:txBody>
          <a:bodyPr>
            <a:noAutofit/>
          </a:bodyPr>
          <a:p>
            <a:pPr marL="0" indent="0" algn="ctr">
              <a:lnSpc>
                <a:spcPct val="100000"/>
              </a:lnSpc>
              <a:spcBef>
                <a:spcPts val="0"/>
              </a:spcBef>
              <a:spcAft>
                <a:spcPts val="1000"/>
              </a:spcAft>
              <a:buSzPct val="100000"/>
              <a:buNone/>
            </a:pPr>
            <a:r>
              <a:rPr lang="zh-CN" altLang="en-US" sz="1800" dirty="0">
                <a:solidFill>
                  <a:schemeClr val="dk1">
                    <a:lumMod val="85000"/>
                    <a:lumOff val="15000"/>
                  </a:schemeClr>
                </a:solidFill>
                <a:latin typeface="Times New Roman" panose="02020603050405020304" pitchFamily="18" charset="0"/>
                <a:ea typeface="汉仪中楷简" panose="02010600000101010101" charset="-122"/>
                <a:sym typeface="微软雅黑" panose="020B0503020204020204" pitchFamily="34" charset="-122"/>
              </a:rPr>
              <a:t>学院</a:t>
            </a:r>
            <a:r>
              <a:rPr lang="en-US" altLang="zh-CN" sz="1800" dirty="0">
                <a:solidFill>
                  <a:schemeClr val="dk1">
                    <a:lumMod val="85000"/>
                    <a:lumOff val="15000"/>
                  </a:schemeClr>
                </a:solidFill>
                <a:latin typeface="Times New Roman" panose="02020603050405020304" pitchFamily="18" charset="0"/>
                <a:ea typeface="汉仪中楷简" panose="02010600000101010101" charset="-122"/>
                <a:sym typeface="微软雅黑" panose="020B0503020204020204" pitchFamily="34" charset="-122"/>
              </a:rPr>
              <a:t>           </a:t>
            </a:r>
            <a:r>
              <a:rPr lang="zh-CN" altLang="en-US" sz="1800" dirty="0">
                <a:solidFill>
                  <a:schemeClr val="dk1">
                    <a:lumMod val="85000"/>
                    <a:lumOff val="15000"/>
                  </a:schemeClr>
                </a:solidFill>
                <a:latin typeface="Times New Roman" panose="02020603050405020304" pitchFamily="18" charset="0"/>
                <a:ea typeface="汉仪中楷简" panose="02010600000101010101" charset="-122"/>
                <a:sym typeface="微软雅黑" panose="020B0503020204020204" pitchFamily="34" charset="-122"/>
              </a:rPr>
              <a:t>班  </a:t>
            </a:r>
            <a:r>
              <a:rPr lang="en-US" altLang="zh-CN" sz="1800" dirty="0">
                <a:solidFill>
                  <a:schemeClr val="dk1">
                    <a:lumMod val="85000"/>
                    <a:lumOff val="15000"/>
                  </a:schemeClr>
                </a:solidFill>
                <a:latin typeface="Times New Roman" panose="02020603050405020304" pitchFamily="18" charset="0"/>
                <a:ea typeface="汉仪中楷简" panose="02010600000101010101" charset="-122"/>
                <a:sym typeface="微软雅黑" panose="020B0503020204020204" pitchFamily="34" charset="-122"/>
              </a:rPr>
              <a:t>      </a:t>
            </a:r>
            <a:r>
              <a:rPr lang="zh-CN" altLang="en-US" sz="1800" dirty="0">
                <a:solidFill>
                  <a:schemeClr val="dk1">
                    <a:lumMod val="85000"/>
                    <a:lumOff val="15000"/>
                  </a:schemeClr>
                </a:solidFill>
                <a:latin typeface="Times New Roman" panose="02020603050405020304" pitchFamily="18" charset="0"/>
                <a:ea typeface="汉仪中楷简" panose="02010600000101010101" charset="-122"/>
                <a:sym typeface="微软雅黑" panose="020B0503020204020204" pitchFamily="34" charset="-122"/>
              </a:rPr>
              <a:t>主讲人</a:t>
            </a:r>
            <a:endParaRPr lang="zh-CN" altLang="en-US" sz="1800" dirty="0">
              <a:solidFill>
                <a:schemeClr val="dk1">
                  <a:lumMod val="85000"/>
                  <a:lumOff val="15000"/>
                </a:schemeClr>
              </a:solidFill>
              <a:latin typeface="Times New Roman" panose="02020603050405020304" pitchFamily="18" charset="0"/>
              <a:ea typeface="汉仪中楷简" panose="02010600000101010101" charset="-122"/>
              <a:sym typeface="微软雅黑" panose="020B0503020204020204" pitchFamily="34" charset="-122"/>
            </a:endParaRPr>
          </a:p>
          <a:p>
            <a:pPr marL="0" lvl="0" indent="-285750" algn="ctr" fontAlgn="ctr">
              <a:lnSpc>
                <a:spcPct val="130000"/>
              </a:lnSpc>
              <a:spcBef>
                <a:spcPts val="1000"/>
              </a:spcBef>
              <a:spcAft>
                <a:spcPts val="0"/>
              </a:spcAft>
              <a:buSzPct val="100000"/>
              <a:buFont typeface="Wingdings" panose="05000000000000000000" charset="0"/>
              <a:buNone/>
            </a:pPr>
            <a:r>
              <a:rPr lang="zh-CN" altLang="en-US" sz="1800" dirty="0">
                <a:solidFill>
                  <a:schemeClr val="dk1">
                    <a:lumMod val="85000"/>
                    <a:lumOff val="15000"/>
                  </a:schemeClr>
                </a:solidFill>
                <a:latin typeface="Times New Roman" panose="02020603050405020304" pitchFamily="18" charset="0"/>
                <a:ea typeface="汉仪中楷简" panose="02010600000101010101" charset="-122"/>
                <a:sym typeface="微软雅黑" panose="020B0503020204020204" pitchFamily="34" charset="-122"/>
              </a:rPr>
              <a:t>2024年5月 </a:t>
            </a:r>
            <a:endParaRPr lang="zh-CN" altLang="en-US" sz="1800" dirty="0">
              <a:solidFill>
                <a:schemeClr val="dk1">
                  <a:lumMod val="85000"/>
                  <a:lumOff val="15000"/>
                </a:schemeClr>
              </a:solidFill>
              <a:latin typeface="Times New Roman" panose="02020603050405020304" pitchFamily="18" charset="0"/>
              <a:ea typeface="汉仪中楷简" panose="02010600000101010101" charset="-122"/>
              <a:sym typeface="微软雅黑" panose="020B0503020204020204" pitchFamily="34" charset="-122"/>
            </a:endParaRPr>
          </a:p>
        </p:txBody>
      </p:sp>
    </p:spTree>
    <p:custDataLst>
      <p:tags r:id="rId3"/>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609605" y="609605"/>
            <a:ext cx="10972876" cy="60960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altLang="zh-CN" sz="3400" spc="180" dirty="0">
                <a:solidFill>
                  <a:schemeClr val="accent1"/>
                </a:solidFill>
                <a:uFillTx/>
                <a:latin typeface="汉仪中楷简" panose="02010600000101010101" charset="-122"/>
                <a:ea typeface="汉仪中楷简" panose="02010600000101010101" charset="-122"/>
                <a:cs typeface="汉仪中楷简" panose="02010600000101010101" charset="-122"/>
                <a:sym typeface="汉仪中楷简" panose="02010600000101010101" charset="-122"/>
              </a:rPr>
              <a:t>都知道“刷单就是诈骗”，但为何还是各种上当？</a:t>
            </a:r>
            <a:endParaRPr lang="zh-CN" altLang="zh-CN" sz="3400" spc="180" dirty="0">
              <a:solidFill>
                <a:schemeClr val="accent1"/>
              </a:solidFill>
              <a:uFillTx/>
              <a:latin typeface="汉仪中楷简" panose="02010600000101010101" charset="-122"/>
              <a:ea typeface="汉仪中楷简" panose="02010600000101010101" charset="-122"/>
              <a:cs typeface="汉仪中楷简" panose="02010600000101010101" charset="-122"/>
              <a:sym typeface="汉仪中楷简" panose="02010600000101010101" charset="-122"/>
            </a:endParaRPr>
          </a:p>
        </p:txBody>
      </p:sp>
      <p:sp>
        <p:nvSpPr>
          <p:cNvPr id="17" name="剪去单角的矩形 16"/>
          <p:cNvSpPr/>
          <p:nvPr>
            <p:custDataLst>
              <p:tags r:id="rId3"/>
            </p:custDataLst>
          </p:nvPr>
        </p:nvSpPr>
        <p:spPr>
          <a:xfrm>
            <a:off x="8165869" y="1600200"/>
            <a:ext cx="3417224" cy="3963093"/>
          </a:xfrm>
          <a:prstGeom prst="snip1Rect">
            <a:avLst/>
          </a:prstGeom>
          <a:gradFill>
            <a:gsLst>
              <a:gs pos="0">
                <a:schemeClr val="accent6"/>
              </a:gs>
              <a:gs pos="100000">
                <a:schemeClr val="accent6">
                  <a:lumMod val="75000"/>
                </a:schemeClr>
              </a:gs>
            </a:gsLst>
            <a:lin ang="7800000" scaled="0"/>
          </a:gradFill>
          <a:ln>
            <a:noFill/>
          </a:ln>
          <a:effectLst>
            <a:outerShdw blurRad="381000" dist="63500" dir="18900000" algn="bl" rotWithShape="0">
              <a:srgbClr val="4575F0">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effectLst/>
              <a:latin typeface="微软雅黑" panose="020B0503020204020204" pitchFamily="34" charset="-122"/>
              <a:ea typeface="微软雅黑" panose="020B0503020204020204" pitchFamily="34" charset="-122"/>
              <a:sym typeface="+mn-ea"/>
            </a:endParaRPr>
          </a:p>
        </p:txBody>
      </p:sp>
      <p:sp>
        <p:nvSpPr>
          <p:cNvPr id="16" name="剪去单角的矩形 15"/>
          <p:cNvSpPr/>
          <p:nvPr>
            <p:custDataLst>
              <p:tags r:id="rId4"/>
            </p:custDataLst>
          </p:nvPr>
        </p:nvSpPr>
        <p:spPr>
          <a:xfrm>
            <a:off x="4387735" y="1600200"/>
            <a:ext cx="3417224" cy="3963093"/>
          </a:xfrm>
          <a:prstGeom prst="snip1Rect">
            <a:avLst/>
          </a:prstGeom>
          <a:gradFill>
            <a:gsLst>
              <a:gs pos="0">
                <a:schemeClr val="accent2"/>
              </a:gs>
              <a:gs pos="100000">
                <a:schemeClr val="accent2">
                  <a:lumMod val="75000"/>
                </a:schemeClr>
              </a:gs>
            </a:gsLst>
            <a:lin ang="7800000" scaled="0"/>
          </a:gradFill>
          <a:ln>
            <a:noFill/>
          </a:ln>
          <a:effectLst>
            <a:outerShdw blurRad="381000" dist="63500" dir="18900000" algn="bl" rotWithShape="0">
              <a:srgbClr val="4575F0">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effectLst/>
              <a:latin typeface="微软雅黑" panose="020B0503020204020204" pitchFamily="34" charset="-122"/>
              <a:ea typeface="微软雅黑" panose="020B0503020204020204" pitchFamily="34" charset="-122"/>
              <a:sym typeface="+mn-ea"/>
            </a:endParaRPr>
          </a:p>
        </p:txBody>
      </p:sp>
      <p:sp>
        <p:nvSpPr>
          <p:cNvPr id="8" name="剪去单角的矩形 7"/>
          <p:cNvSpPr/>
          <p:nvPr>
            <p:custDataLst>
              <p:tags r:id="rId5"/>
            </p:custDataLst>
          </p:nvPr>
        </p:nvSpPr>
        <p:spPr>
          <a:xfrm>
            <a:off x="609600" y="1600200"/>
            <a:ext cx="3417224" cy="3963093"/>
          </a:xfrm>
          <a:prstGeom prst="snip1Rect">
            <a:avLst/>
          </a:prstGeom>
          <a:gradFill>
            <a:gsLst>
              <a:gs pos="0">
                <a:schemeClr val="accent1"/>
              </a:gs>
              <a:gs pos="100000">
                <a:schemeClr val="accent1">
                  <a:lumMod val="75000"/>
                </a:schemeClr>
              </a:gs>
            </a:gsLst>
            <a:lin ang="7800000" scaled="0"/>
          </a:gradFill>
          <a:ln>
            <a:noFill/>
          </a:ln>
          <a:effectLst>
            <a:outerShdw blurRad="381000" dist="63500" dir="18900000" algn="bl" rotWithShape="0">
              <a:srgbClr val="4575F0">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ffectLst/>
              <a:latin typeface="微软雅黑" panose="020B0503020204020204" pitchFamily="34" charset="-122"/>
              <a:ea typeface="微软雅黑" panose="020B0503020204020204" pitchFamily="34" charset="-122"/>
            </a:endParaRPr>
          </a:p>
        </p:txBody>
      </p:sp>
      <p:sp>
        <p:nvSpPr>
          <p:cNvPr id="9" name="文本框 8"/>
          <p:cNvSpPr txBox="1"/>
          <p:nvPr>
            <p:custDataLst>
              <p:tags r:id="rId6"/>
            </p:custDataLst>
          </p:nvPr>
        </p:nvSpPr>
        <p:spPr>
          <a:xfrm>
            <a:off x="822960" y="2024842"/>
            <a:ext cx="2991196" cy="3238500"/>
          </a:xfrm>
          <a:prstGeom prst="rect">
            <a:avLst/>
          </a:prstGeom>
          <a:noFill/>
        </p:spPr>
        <p:txBody>
          <a:bodyPr wrap="square" rtlCol="0" anchor="ctr" anchorCtr="0">
            <a:noAutofit/>
          </a:bodyPr>
          <a:p>
            <a:pPr marL="0" lvl="0" indent="0" algn="l" fontAlgn="auto">
              <a:lnSpc>
                <a:spcPct val="120000"/>
              </a:lnSpc>
              <a:spcBef>
                <a:spcPts val="0"/>
              </a:spcBef>
              <a:spcAft>
                <a:spcPts val="800"/>
              </a:spcAft>
              <a:buSzPct val="100000"/>
            </a:pPr>
            <a:r>
              <a:rPr lang="zh-CN" altLang="en-US" sz="2000" spc="80" dirty="0">
                <a:solidFill>
                  <a:schemeClr val="lt1"/>
                </a:solidFill>
                <a:uFillTx/>
                <a:latin typeface="汉仪中楷简" panose="02010600000101010101" charset="-122"/>
                <a:ea typeface="汉仪中楷简" panose="02010600000101010101" charset="-122"/>
                <a:cs typeface="汉仪中楷简" panose="02010600000101010101" charset="-122"/>
                <a:sym typeface="汉仪中楷简" panose="02010600000101010101" charset="-122"/>
              </a:rPr>
              <a:t>受害人直到被骗报警时，都不知道自己在参与刷单，这是什么原因呢？骗子的广告词中绝对不提刷单，骗子的“做任务”已替代“刷单”这个词，任务的种类有：下注、做数据、打榜、投票、点赞、点关注，免费送礼品。</a:t>
            </a:r>
            <a:endParaRPr lang="zh-CN" altLang="en-US" sz="2000" spc="80" dirty="0">
              <a:solidFill>
                <a:schemeClr val="lt1"/>
              </a:solidFill>
              <a:uFillTx/>
              <a:latin typeface="汉仪中楷简" panose="02010600000101010101" charset="-122"/>
              <a:ea typeface="汉仪中楷简" panose="02010600000101010101" charset="-122"/>
              <a:cs typeface="汉仪中楷简" panose="02010600000101010101" charset="-122"/>
              <a:sym typeface="汉仪中楷简" panose="02010600000101010101" charset="-122"/>
            </a:endParaRPr>
          </a:p>
        </p:txBody>
      </p:sp>
      <p:sp>
        <p:nvSpPr>
          <p:cNvPr id="13" name="文本框 12"/>
          <p:cNvSpPr txBox="1"/>
          <p:nvPr>
            <p:custDataLst>
              <p:tags r:id="rId7"/>
            </p:custDataLst>
          </p:nvPr>
        </p:nvSpPr>
        <p:spPr>
          <a:xfrm>
            <a:off x="4601787" y="2024842"/>
            <a:ext cx="2991196" cy="3239193"/>
          </a:xfrm>
          <a:prstGeom prst="rect">
            <a:avLst/>
          </a:prstGeom>
          <a:noFill/>
        </p:spPr>
        <p:txBody>
          <a:bodyPr wrap="square" rtlCol="0" anchor="ctr" anchorCtr="0">
            <a:noAutofit/>
          </a:bodyPr>
          <a:p>
            <a:pPr marL="0" lvl="0" indent="0" algn="l" fontAlgn="auto">
              <a:lnSpc>
                <a:spcPct val="120000"/>
              </a:lnSpc>
              <a:spcBef>
                <a:spcPts val="0"/>
              </a:spcBef>
              <a:spcAft>
                <a:spcPts val="800"/>
              </a:spcAft>
              <a:buSzPct val="100000"/>
            </a:pPr>
            <a:r>
              <a:rPr lang="zh-CN" altLang="en-US" sz="2000" spc="120" dirty="0">
                <a:solidFill>
                  <a:schemeClr val="lt1"/>
                </a:solidFill>
                <a:uFillTx/>
                <a:latin typeface="汉仪中楷简" panose="02010600000101010101" charset="-122"/>
                <a:ea typeface="汉仪中楷简" panose="02010600000101010101" charset="-122"/>
                <a:cs typeface="汉仪中楷简" panose="02010600000101010101" charset="-122"/>
                <a:sym typeface="汉仪中楷简" panose="02010600000101010101" charset="-122"/>
              </a:rPr>
              <a:t>刷单有很多别称：点赞员、网络兼职，购物返利、加关注，帮企业冲数据、领取福利</a:t>
            </a:r>
            <a:r>
              <a:rPr lang="en-US" altLang="zh-CN" sz="2000" spc="120" dirty="0">
                <a:solidFill>
                  <a:schemeClr val="lt1"/>
                </a:solidFill>
                <a:uFillTx/>
                <a:latin typeface="汉仪中楷简" panose="02010600000101010101" charset="-122"/>
                <a:ea typeface="汉仪中楷简" panose="02010600000101010101" charset="-122"/>
                <a:cs typeface="汉仪中楷简" panose="02010600000101010101" charset="-122"/>
                <a:sym typeface="汉仪中楷简" panose="02010600000101010101" charset="-122"/>
              </a:rPr>
              <a:t>......</a:t>
            </a:r>
            <a:r>
              <a:rPr lang="zh-CN" altLang="en-US" sz="2000" spc="120" dirty="0">
                <a:solidFill>
                  <a:schemeClr val="lt1"/>
                </a:solidFill>
                <a:uFillTx/>
                <a:latin typeface="汉仪中楷简" panose="02010600000101010101" charset="-122"/>
                <a:ea typeface="汉仪中楷简" panose="02010600000101010101" charset="-122"/>
                <a:cs typeface="汉仪中楷简" panose="02010600000101010101" charset="-122"/>
                <a:sym typeface="汉仪中楷简" panose="02010600000101010101" charset="-122"/>
              </a:rPr>
              <a:t>如果你对上面这些名称并不陌生，那你周边就已经存在被“刷单诈骗”的可能。</a:t>
            </a:r>
            <a:endParaRPr lang="zh-CN" altLang="en-US" sz="2000" spc="120" dirty="0">
              <a:solidFill>
                <a:schemeClr val="lt1"/>
              </a:solidFill>
              <a:uFillTx/>
              <a:latin typeface="汉仪中楷简" panose="02010600000101010101" charset="-122"/>
              <a:ea typeface="汉仪中楷简" panose="02010600000101010101" charset="-122"/>
              <a:cs typeface="汉仪中楷简" panose="02010600000101010101" charset="-122"/>
              <a:sym typeface="汉仪中楷简" panose="02010600000101010101" charset="-122"/>
            </a:endParaRPr>
          </a:p>
        </p:txBody>
      </p:sp>
      <p:sp>
        <p:nvSpPr>
          <p:cNvPr id="14" name="文本框 13"/>
          <p:cNvSpPr txBox="1"/>
          <p:nvPr>
            <p:custDataLst>
              <p:tags r:id="rId8"/>
            </p:custDataLst>
          </p:nvPr>
        </p:nvSpPr>
        <p:spPr>
          <a:xfrm>
            <a:off x="8380615" y="2024842"/>
            <a:ext cx="2991196" cy="3239193"/>
          </a:xfrm>
          <a:prstGeom prst="rect">
            <a:avLst/>
          </a:prstGeom>
          <a:noFill/>
        </p:spPr>
        <p:txBody>
          <a:bodyPr wrap="square" rtlCol="0" anchor="ctr" anchorCtr="0">
            <a:noAutofit/>
          </a:bodyPr>
          <a:p>
            <a:pPr marL="0" lvl="0" indent="0" algn="l" fontAlgn="auto">
              <a:lnSpc>
                <a:spcPct val="120000"/>
              </a:lnSpc>
              <a:spcBef>
                <a:spcPts val="0"/>
              </a:spcBef>
              <a:spcAft>
                <a:spcPts val="800"/>
              </a:spcAft>
              <a:buSzPct val="100000"/>
            </a:pPr>
            <a:r>
              <a:rPr lang="zh-CN" altLang="zh-CN" sz="2000" spc="140" dirty="0">
                <a:solidFill>
                  <a:schemeClr val="lt1"/>
                </a:solidFill>
                <a:uFillTx/>
                <a:latin typeface="汉仪中楷简" panose="02010600000101010101" charset="-122"/>
                <a:ea typeface="汉仪中楷简" panose="02010600000101010101" charset="-122"/>
                <a:sym typeface="汉仪中楷简" panose="02010600000101010101" charset="-122"/>
              </a:rPr>
              <a:t>刷单诈骗大多数受害人是主动参与刷单的，会欣然接受嫌疑人的各种话术。认知共鸣容易使人们主动接受规则设定，并选择性忽视其中的矛盾。</a:t>
            </a:r>
            <a:endParaRPr lang="zh-CN" altLang="zh-CN" sz="2000" spc="140" dirty="0">
              <a:solidFill>
                <a:schemeClr val="lt1"/>
              </a:solidFill>
              <a:uFillTx/>
              <a:latin typeface="汉仪中楷简" panose="02010600000101010101" charset="-122"/>
              <a:ea typeface="汉仪中楷简" panose="02010600000101010101" charset="-122"/>
              <a:sym typeface="汉仪中楷简" panose="02010600000101010101" charset="-122"/>
            </a:endParaRPr>
          </a:p>
        </p:txBody>
      </p:sp>
    </p:spTree>
    <p:custDataLst>
      <p:tags r:id="rId9"/>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pic>
        <p:nvPicPr>
          <p:cNvPr id="16" name="图片 15"/>
          <p:cNvPicPr>
            <a:picLocks noChangeAspect="1"/>
          </p:cNvPicPr>
          <p:nvPr>
            <p:custDataLst>
              <p:tags r:id="rId2"/>
            </p:custDataLst>
          </p:nvPr>
        </p:nvPicPr>
        <p:blipFill rotWithShape="1">
          <a:blip r:embed="rId3"/>
          <a:srcRect/>
          <a:stretch>
            <a:fillRect/>
          </a:stretch>
        </p:blipFill>
        <p:spPr>
          <a:xfrm>
            <a:off x="9142082" y="680887"/>
            <a:ext cx="3047362" cy="3628390"/>
          </a:xfrm>
          <a:prstGeom prst="rect">
            <a:avLst/>
          </a:prstGeom>
        </p:spPr>
      </p:pic>
      <p:pic>
        <p:nvPicPr>
          <p:cNvPr id="3" name="图片 2"/>
          <p:cNvPicPr>
            <a:picLocks noChangeAspect="1"/>
          </p:cNvPicPr>
          <p:nvPr>
            <p:custDataLst>
              <p:tags r:id="rId4"/>
            </p:custDataLst>
          </p:nvPr>
        </p:nvPicPr>
        <p:blipFill rotWithShape="1">
          <a:blip r:embed="rId5"/>
          <a:srcRect/>
          <a:stretch>
            <a:fillRect/>
          </a:stretch>
        </p:blipFill>
        <p:spPr>
          <a:xfrm>
            <a:off x="3047362" y="579605"/>
            <a:ext cx="3047360" cy="3830955"/>
          </a:xfrm>
          <a:prstGeom prst="rect">
            <a:avLst/>
          </a:prstGeom>
        </p:spPr>
      </p:pic>
      <p:pic>
        <p:nvPicPr>
          <p:cNvPr id="4" name="图片 3"/>
          <p:cNvPicPr>
            <a:picLocks noChangeAspect="1"/>
          </p:cNvPicPr>
          <p:nvPr>
            <p:custDataLst>
              <p:tags r:id="rId6"/>
            </p:custDataLst>
          </p:nvPr>
        </p:nvPicPr>
        <p:blipFill rotWithShape="1">
          <a:blip r:embed="rId7"/>
          <a:srcRect/>
          <a:stretch>
            <a:fillRect/>
          </a:stretch>
        </p:blipFill>
        <p:spPr>
          <a:xfrm>
            <a:off x="2" y="325288"/>
            <a:ext cx="3047360" cy="4339590"/>
          </a:xfrm>
          <a:prstGeom prst="rect">
            <a:avLst/>
          </a:prstGeom>
        </p:spPr>
      </p:pic>
      <p:sp>
        <p:nvSpPr>
          <p:cNvPr id="12" name="矩形 11"/>
          <p:cNvSpPr/>
          <p:nvPr>
            <p:custDataLst>
              <p:tags r:id="rId8"/>
            </p:custDataLst>
          </p:nvPr>
        </p:nvSpPr>
        <p:spPr bwMode="auto">
          <a:xfrm>
            <a:off x="0" y="4054514"/>
            <a:ext cx="12192000" cy="935653"/>
          </a:xfrm>
          <a:prstGeom prst="rect">
            <a:avLst/>
          </a:prstGeom>
          <a:solidFill>
            <a:schemeClr val="dk1">
              <a:alpha val="49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noAutofit/>
          </a:bodyPr>
          <a:p>
            <a:pPr algn="ctr" defTabSz="932180" fontAlgn="base">
              <a:lnSpc>
                <a:spcPct val="90000"/>
              </a:lnSpc>
              <a:spcBef>
                <a:spcPct val="0"/>
              </a:spcBef>
              <a:spcAft>
                <a:spcPct val="0"/>
              </a:spcAft>
            </a:pPr>
            <a:endParaRPr lang="zh-CN" altLang="en-US" sz="2000" dirty="0" err="1">
              <a:solidFill>
                <a:srgbClr val="D3DBE5"/>
              </a:solidFill>
              <a:latin typeface="微软雅黑" panose="020B0503020204020204" pitchFamily="34" charset="-122"/>
              <a:ea typeface="微软雅黑" panose="020B0503020204020204" pitchFamily="34" charset="-122"/>
              <a:cs typeface="Arial" panose="02080604020202020204" pitchFamily="34" charset="0"/>
            </a:endParaRPr>
          </a:p>
        </p:txBody>
      </p:sp>
      <p:sp>
        <p:nvSpPr>
          <p:cNvPr id="7" name="Title 6"/>
          <p:cNvSpPr txBox="1"/>
          <p:nvPr>
            <p:custDataLst>
              <p:tags r:id="rId9"/>
            </p:custDataLst>
          </p:nvPr>
        </p:nvSpPr>
        <p:spPr>
          <a:xfrm>
            <a:off x="421381" y="4270545"/>
            <a:ext cx="11349238" cy="501650"/>
          </a:xfrm>
          <a:prstGeom prst="rect">
            <a:avLst/>
          </a:prstGeom>
          <a:noFill/>
          <a:ln w="3175">
            <a:noFill/>
            <a:prstDash val="dash"/>
          </a:ln>
        </p:spPr>
        <p:txBody>
          <a:bodyPr wrap="square" lIns="72000" tIns="36000" rIns="72000" bIns="36000"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00000"/>
              </a:lnSpc>
              <a:spcBef>
                <a:spcPts val="0"/>
              </a:spcBef>
              <a:spcAft>
                <a:spcPts val="0"/>
              </a:spcAft>
              <a:buSzPct val="100000"/>
              <a:buFontTx/>
              <a:buNone/>
            </a:pPr>
            <a:r>
              <a:rPr kumimoji="0" lang="zh-CN" altLang="en-US" sz="2800" i="0" u="none" kern="1200" cap="none" spc="120" normalizeH="0" noProof="0" dirty="0">
                <a:ln w="3175">
                  <a:noFill/>
                  <a:prstDash val="dash"/>
                </a:ln>
                <a:solidFill>
                  <a:schemeClr val="lt1"/>
                </a:solidFill>
                <a:effectLst/>
                <a:uLnTx/>
                <a:uFillTx/>
                <a:latin typeface="汉仪中楷简" panose="02010600000101010101" charset="-122"/>
                <a:ea typeface="汉仪中楷简" panose="02010600000101010101" charset="-122"/>
                <a:cs typeface="微软雅黑" panose="020B0503020204020204" pitchFamily="34" charset="-122"/>
                <a:sym typeface="汉仪中楷简" panose="02010600000101010101" charset="-122"/>
              </a:rPr>
              <a:t>看到这种热辣滚烫的信息别激动，小心背后的套路！</a:t>
            </a:r>
            <a:endParaRPr kumimoji="0" lang="zh-CN" altLang="en-US" sz="2800" i="0" u="none" kern="1200" cap="none" spc="120" normalizeH="0" noProof="0" dirty="0">
              <a:ln w="3175">
                <a:noFill/>
                <a:prstDash val="dash"/>
              </a:ln>
              <a:solidFill>
                <a:schemeClr val="lt1"/>
              </a:solidFill>
              <a:effectLst/>
              <a:uLnTx/>
              <a:uFillTx/>
              <a:latin typeface="汉仪中楷简" panose="02010600000101010101" charset="-122"/>
              <a:ea typeface="汉仪中楷简" panose="02010600000101010101" charset="-122"/>
              <a:cs typeface="微软雅黑" panose="020B0503020204020204" pitchFamily="34" charset="-122"/>
              <a:sym typeface="汉仪中楷简" panose="02010600000101010101" charset="-122"/>
            </a:endParaRPr>
          </a:p>
        </p:txBody>
      </p:sp>
      <p:sp>
        <p:nvSpPr>
          <p:cNvPr id="6" name="Title 6"/>
          <p:cNvSpPr txBox="1"/>
          <p:nvPr>
            <p:custDataLst>
              <p:tags r:id="rId10"/>
            </p:custDataLst>
          </p:nvPr>
        </p:nvSpPr>
        <p:spPr>
          <a:xfrm>
            <a:off x="421381" y="5095778"/>
            <a:ext cx="11349238" cy="1116037"/>
          </a:xfrm>
          <a:prstGeom prst="rect">
            <a:avLst/>
          </a:prstGeom>
          <a:solidFill>
            <a:schemeClr val="lt1"/>
          </a:solidFill>
          <a:ln w="3175">
            <a:noFill/>
            <a:prstDash val="dash"/>
          </a:ln>
        </p:spPr>
        <p:txBody>
          <a:bodyPr wrap="square" lIns="72000" tIns="36000" rIns="72000" bIns="360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just">
              <a:lnSpc>
                <a:spcPct val="120000"/>
              </a:lnSpc>
              <a:spcBef>
                <a:spcPts val="0"/>
              </a:spcBef>
              <a:spcAft>
                <a:spcPts val="800"/>
              </a:spcAft>
              <a:buSzPct val="100000"/>
              <a:buNone/>
            </a:pPr>
            <a:r>
              <a:rPr lang="zh-CN" altLang="en-US" sz="2000" spc="60" dirty="0">
                <a:ln w="3175">
                  <a:noFill/>
                  <a:prstDash val="dash"/>
                </a:ln>
                <a:solidFill>
                  <a:schemeClr val="dk1"/>
                </a:solidFill>
                <a:latin typeface="汉仪中楷简" panose="02010600000101010101" charset="-122"/>
                <a:ea typeface="汉仪中楷简" panose="02010600000101010101" charset="-122"/>
                <a:cs typeface="汉仪中楷简" panose="02010600000101010101" charset="-122"/>
                <a:sym typeface="汉仪中楷简" panose="02010600000101010101" charset="-122"/>
              </a:rPr>
              <a:t>骗子团队制作的APP、图片都会非常精美，细节非常到位，完全利用了人性的欲望、心理、弱点。骗子会特意让你和小姐姐约好时间后，再跟你说会员激活的事，也是为了先将你的欲望放到最大，如果你有所犹豫，小姐姐立即发语音来诱惑你。你点击链接，就会跳转到提示下载某APP，要求进行信息注册，付费等操作。如果你经不起诱惑，背后就是网络招嫖作为引流的刷单诈骗</a:t>
            </a:r>
            <a:endParaRPr lang="zh-CN" altLang="en-US" sz="2000" spc="60" dirty="0">
              <a:ln w="3175">
                <a:noFill/>
                <a:prstDash val="dash"/>
              </a:ln>
              <a:solidFill>
                <a:schemeClr val="dk1"/>
              </a:solidFill>
              <a:latin typeface="汉仪中楷简" panose="02010600000101010101" charset="-122"/>
              <a:ea typeface="汉仪中楷简" panose="02010600000101010101" charset="-122"/>
              <a:cs typeface="汉仪中楷简" panose="02010600000101010101" charset="-122"/>
              <a:sym typeface="汉仪中楷简" panose="02010600000101010101" charset="-122"/>
            </a:endParaRPr>
          </a:p>
        </p:txBody>
      </p:sp>
      <p:pic>
        <p:nvPicPr>
          <p:cNvPr id="13" name="图片 12"/>
          <p:cNvPicPr>
            <a:picLocks noChangeAspect="1"/>
          </p:cNvPicPr>
          <p:nvPr>
            <p:custDataLst>
              <p:tags r:id="rId11"/>
            </p:custDataLst>
          </p:nvPr>
        </p:nvPicPr>
        <p:blipFill rotWithShape="1">
          <a:blip r:embed="rId12"/>
          <a:srcRect/>
          <a:stretch>
            <a:fillRect/>
          </a:stretch>
        </p:blipFill>
        <p:spPr>
          <a:xfrm>
            <a:off x="6094722" y="646915"/>
            <a:ext cx="3047360" cy="3696335"/>
          </a:xfrm>
          <a:prstGeom prst="rect">
            <a:avLst/>
          </a:prstGeom>
        </p:spPr>
      </p:pic>
    </p:spTree>
    <p:custDataLst>
      <p:tags r:id="rId13"/>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10" name="文本框 9"/>
          <p:cNvSpPr txBox="1"/>
          <p:nvPr>
            <p:custDataLst>
              <p:tags r:id="rId2"/>
            </p:custDataLst>
          </p:nvPr>
        </p:nvSpPr>
        <p:spPr>
          <a:xfrm>
            <a:off x="914400" y="659309"/>
            <a:ext cx="10363200" cy="713828"/>
          </a:xfrm>
          <a:prstGeom prst="rect">
            <a:avLst/>
          </a:prstGeom>
          <a:noFill/>
        </p:spPr>
        <p:txBody>
          <a:bodyPr wrap="square" lIns="63500" tIns="25400" rIns="63500" bIns="25400" rtlCol="0" anchor="ctr" anchorCtr="0">
            <a:normAutofit/>
          </a:bodyPr>
          <a:p>
            <a:pPr marL="0" indent="0" algn="ctr">
              <a:lnSpc>
                <a:spcPct val="100000"/>
              </a:lnSpc>
              <a:spcBef>
                <a:spcPts val="0"/>
              </a:spcBef>
              <a:spcAft>
                <a:spcPts val="0"/>
              </a:spcAft>
              <a:buSzPct val="100000"/>
              <a:buNone/>
            </a:pPr>
            <a:r>
              <a:rPr lang="zh-CN" altLang="en-US" sz="3600" spc="200" dirty="0">
                <a:solidFill>
                  <a:schemeClr val="accent1"/>
                </a:solidFill>
                <a:uFillTx/>
                <a:latin typeface="汉仪中楷简" panose="02010600000101010101" charset="-122"/>
                <a:ea typeface="汉仪中楷简" panose="02010600000101010101" charset="-122"/>
                <a:cs typeface="汉仪中楷简" panose="02010600000101010101" charset="-122"/>
                <a:sym typeface="汉仪中楷简" panose="02010600000101010101" charset="-122"/>
              </a:rPr>
              <a:t>警惕！这类诈骗专盯男性……</a:t>
            </a:r>
            <a:endParaRPr lang="zh-CN" altLang="en-US" sz="3600" spc="200" dirty="0">
              <a:solidFill>
                <a:schemeClr val="accent1"/>
              </a:solidFill>
              <a:uFillTx/>
              <a:latin typeface="汉仪中楷简" panose="02010600000101010101" charset="-122"/>
              <a:ea typeface="汉仪中楷简" panose="02010600000101010101" charset="-122"/>
              <a:cs typeface="汉仪中楷简" panose="02010600000101010101" charset="-122"/>
              <a:sym typeface="汉仪中楷简" panose="02010600000101010101" charset="-122"/>
            </a:endParaRPr>
          </a:p>
        </p:txBody>
      </p:sp>
      <p:sp>
        <p:nvSpPr>
          <p:cNvPr id="8" name="矩形 7"/>
          <p:cNvSpPr/>
          <p:nvPr>
            <p:custDataLst>
              <p:tags r:id="rId3"/>
            </p:custDataLst>
          </p:nvPr>
        </p:nvSpPr>
        <p:spPr>
          <a:xfrm>
            <a:off x="914400" y="1311910"/>
            <a:ext cx="10363200" cy="5334635"/>
          </a:xfrm>
          <a:prstGeom prst="rect">
            <a:avLst/>
          </a:prstGeom>
          <a:solidFill>
            <a:schemeClr val="lt1"/>
          </a:solidFill>
          <a:ln>
            <a:noFill/>
          </a:ln>
          <a:effectLst>
            <a:outerShdw blurRad="127000" dist="38100" dir="5400000" algn="t" rotWithShape="0">
              <a:schemeClr val="dk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sp>
        <p:nvSpPr>
          <p:cNvPr id="11" name="Title 6"/>
          <p:cNvSpPr txBox="1"/>
          <p:nvPr>
            <p:custDataLst>
              <p:tags r:id="rId4"/>
            </p:custDataLst>
          </p:nvPr>
        </p:nvSpPr>
        <p:spPr>
          <a:xfrm>
            <a:off x="1219162" y="1981093"/>
            <a:ext cx="9753676" cy="3962501"/>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20000"/>
              </a:lnSpc>
              <a:spcBef>
                <a:spcPts val="0"/>
              </a:spcBef>
              <a:spcAft>
                <a:spcPts val="800"/>
              </a:spcAft>
              <a:buSzPct val="100000"/>
              <a:buFont typeface="Wingdings" panose="05000000000000000000" charset="0"/>
              <a:buNone/>
            </a:pPr>
            <a:r>
              <a:rPr lang="en-US" altLang="zh-CN" sz="1800" spc="80" dirty="0">
                <a:ln w="3175">
                  <a:noFill/>
                  <a:prstDash val="dash"/>
                </a:ln>
                <a:solidFill>
                  <a:schemeClr val="dk1">
                    <a:lumMod val="75000"/>
                    <a:lumOff val="25000"/>
                  </a:schemeClr>
                </a:solidFill>
                <a:uFillTx/>
                <a:latin typeface="汉仪中楷简" panose="02010600000101010101" charset="-122"/>
                <a:ea typeface="汉仪中楷简" panose="02010600000101010101" charset="-122"/>
                <a:cs typeface="汉仪中楷简" panose="02010600000101010101" charset="-122"/>
                <a:sym typeface="汉仪中楷简" panose="02010600000101010101" charset="-122"/>
              </a:rPr>
              <a:t>2月21日，高校刘同学在浏览器里看到一个招嫖的广告，</a:t>
            </a:r>
            <a:r>
              <a:rPr lang="en-US" altLang="zh-CN" sz="1800" spc="80" dirty="0">
                <a:ln w="3175">
                  <a:noFill/>
                  <a:prstDash val="dash"/>
                </a:ln>
                <a:solidFill>
                  <a:srgbClr val="FF0000"/>
                </a:solidFill>
                <a:uFillTx/>
                <a:latin typeface="汉仪中楷简" panose="02010600000101010101" charset="-122"/>
                <a:ea typeface="汉仪中楷简" panose="02010600000101010101" charset="-122"/>
                <a:cs typeface="汉仪中楷简" panose="02010600000101010101" charset="-122"/>
                <a:sym typeface="汉仪中楷简" panose="02010600000101010101" charset="-122"/>
              </a:rPr>
              <a:t>抑制不住内心冲动</a:t>
            </a:r>
            <a:r>
              <a:rPr lang="en-US" altLang="zh-CN" sz="1800" spc="80" dirty="0">
                <a:ln w="3175">
                  <a:noFill/>
                  <a:prstDash val="dash"/>
                </a:ln>
                <a:solidFill>
                  <a:schemeClr val="dk1">
                    <a:lumMod val="75000"/>
                    <a:lumOff val="25000"/>
                  </a:schemeClr>
                </a:solidFill>
                <a:uFillTx/>
                <a:latin typeface="汉仪中楷简" panose="02010600000101010101" charset="-122"/>
                <a:ea typeface="汉仪中楷简" panose="02010600000101010101" charset="-122"/>
                <a:cs typeface="汉仪中楷简" panose="02010600000101010101" charset="-122"/>
                <a:sym typeface="汉仪中楷简" panose="02010600000101010101" charset="-122"/>
              </a:rPr>
              <a:t>点击下载了软件（</a:t>
            </a:r>
            <a:r>
              <a:rPr lang="en-US" altLang="zh-CN" sz="1800" spc="80" dirty="0">
                <a:ln w="3175">
                  <a:noFill/>
                  <a:prstDash val="dash"/>
                </a:ln>
                <a:solidFill>
                  <a:srgbClr val="FF0000"/>
                </a:solidFill>
                <a:uFillTx/>
                <a:latin typeface="汉仪中楷简" panose="02010600000101010101" charset="-122"/>
                <a:ea typeface="汉仪中楷简" panose="02010600000101010101" charset="-122"/>
                <a:cs typeface="汉仪中楷简" panose="02010600000101010101" charset="-122"/>
                <a:sym typeface="汉仪中楷简" panose="02010600000101010101" charset="-122"/>
              </a:rPr>
              <a:t>绕开手机应用商店</a:t>
            </a:r>
            <a:r>
              <a:rPr lang="en-US" altLang="zh-CN" sz="1800" spc="80" dirty="0">
                <a:ln w="3175">
                  <a:noFill/>
                  <a:prstDash val="dash"/>
                </a:ln>
                <a:solidFill>
                  <a:schemeClr val="dk1">
                    <a:lumMod val="75000"/>
                    <a:lumOff val="25000"/>
                  </a:schemeClr>
                </a:solidFill>
                <a:uFillTx/>
                <a:latin typeface="汉仪中楷简" panose="02010600000101010101" charset="-122"/>
                <a:ea typeface="汉仪中楷简" panose="02010600000101010101" charset="-122"/>
                <a:cs typeface="汉仪中楷简" panose="02010600000101010101" charset="-122"/>
                <a:sym typeface="汉仪中楷简" panose="02010600000101010101" charset="-122"/>
              </a:rPr>
              <a:t>）APP后，</a:t>
            </a:r>
            <a:r>
              <a:rPr lang="en-US" altLang="zh-CN" sz="1800" spc="80" dirty="0">
                <a:ln w="3175">
                  <a:noFill/>
                  <a:prstDash val="dash"/>
                </a:ln>
                <a:solidFill>
                  <a:srgbClr val="FF0000"/>
                </a:solidFill>
                <a:uFillTx/>
                <a:latin typeface="汉仪中楷简" panose="02010600000101010101" charset="-122"/>
                <a:ea typeface="汉仪中楷简" panose="02010600000101010101" charset="-122"/>
                <a:cs typeface="汉仪中楷简" panose="02010600000101010101" charset="-122"/>
                <a:sym typeface="汉仪中楷简" panose="02010600000101010101" charset="-122"/>
              </a:rPr>
              <a:t>满屏的挑逗文字，激情画面让他热血上头</a:t>
            </a:r>
            <a:r>
              <a:rPr lang="en-US" altLang="zh-CN" sz="1800" spc="80" dirty="0">
                <a:ln w="3175">
                  <a:noFill/>
                  <a:prstDash val="dash"/>
                </a:ln>
                <a:solidFill>
                  <a:schemeClr val="dk1">
                    <a:lumMod val="75000"/>
                    <a:lumOff val="25000"/>
                  </a:schemeClr>
                </a:solidFill>
                <a:uFillTx/>
                <a:latin typeface="汉仪中楷简" panose="02010600000101010101" charset="-122"/>
                <a:ea typeface="汉仪中楷简" panose="02010600000101010101" charset="-122"/>
                <a:cs typeface="汉仪中楷简" panose="02010600000101010101" charset="-122"/>
                <a:sym typeface="汉仪中楷简" panose="02010600000101010101" charset="-122"/>
              </a:rPr>
              <a:t>，客服联系刘同学，要求先办理会员后投票认证，投票认证需要进行转账充值，并且说完成认证钱可以返还，刘同学毫不犹豫按照对方说的发送口令红包进行充值认证，26元返还33元，138元返还190元（</a:t>
            </a:r>
            <a:r>
              <a:rPr lang="en-US" altLang="zh-CN" sz="1800" spc="80" dirty="0">
                <a:ln w="3175">
                  <a:noFill/>
                  <a:prstDash val="dash"/>
                </a:ln>
                <a:solidFill>
                  <a:srgbClr val="FF0000"/>
                </a:solidFill>
                <a:uFillTx/>
                <a:latin typeface="汉仪中楷简" panose="02010600000101010101" charset="-122"/>
                <a:ea typeface="汉仪中楷简" panose="02010600000101010101" charset="-122"/>
                <a:cs typeface="汉仪中楷简" panose="02010600000101010101" charset="-122"/>
                <a:sym typeface="汉仪中楷简" panose="02010600000101010101" charset="-122"/>
              </a:rPr>
              <a:t>既能“约炮”，又能赚钱，这样的好事当然心动</a:t>
            </a:r>
            <a:r>
              <a:rPr lang="en-US" altLang="zh-CN" sz="1800" spc="80" dirty="0">
                <a:ln w="3175">
                  <a:noFill/>
                  <a:prstDash val="dash"/>
                </a:ln>
                <a:solidFill>
                  <a:schemeClr val="dk1">
                    <a:lumMod val="75000"/>
                    <a:lumOff val="25000"/>
                  </a:schemeClr>
                </a:solidFill>
                <a:uFillTx/>
                <a:latin typeface="汉仪中楷简" panose="02010600000101010101" charset="-122"/>
                <a:ea typeface="汉仪中楷简" panose="02010600000101010101" charset="-122"/>
                <a:cs typeface="汉仪中楷简" panose="02010600000101010101" charset="-122"/>
                <a:sym typeface="汉仪中楷简" panose="02010600000101010101" charset="-122"/>
              </a:rPr>
              <a:t>），第三次充值1999元后，对方说操作失误，需要重新认证，每次认证分别为2980元、5252万元、9598元 ，刘同学转完之后，对方又说数据有问题，需要继续认证回复数据（有点慌了，</a:t>
            </a:r>
            <a:r>
              <a:rPr lang="en-US" altLang="zh-CN" sz="1800" spc="80" dirty="0">
                <a:ln w="3175">
                  <a:noFill/>
                  <a:prstDash val="dash"/>
                </a:ln>
                <a:solidFill>
                  <a:srgbClr val="FF0000"/>
                </a:solidFill>
                <a:uFillTx/>
                <a:latin typeface="汉仪中楷简" panose="02010600000101010101" charset="-122"/>
                <a:ea typeface="汉仪中楷简" panose="02010600000101010101" charset="-122"/>
                <a:cs typeface="汉仪中楷简" panose="02010600000101010101" charset="-122"/>
                <a:sym typeface="汉仪中楷简" panose="02010600000101010101" charset="-122"/>
              </a:rPr>
              <a:t>“约炮”不成功没关系，总不能还损失万把块钱吧</a:t>
            </a:r>
            <a:r>
              <a:rPr lang="en-US" altLang="zh-CN" sz="1800" spc="80" dirty="0">
                <a:ln w="3175">
                  <a:noFill/>
                  <a:prstDash val="dash"/>
                </a:ln>
                <a:solidFill>
                  <a:schemeClr val="dk1">
                    <a:lumMod val="75000"/>
                    <a:lumOff val="25000"/>
                  </a:schemeClr>
                </a:solidFill>
                <a:uFillTx/>
                <a:latin typeface="汉仪中楷简" panose="02010600000101010101" charset="-122"/>
                <a:ea typeface="汉仪中楷简" panose="02010600000101010101" charset="-122"/>
                <a:cs typeface="汉仪中楷简" panose="02010600000101010101" charset="-122"/>
                <a:sym typeface="汉仪中楷简" panose="02010600000101010101" charset="-122"/>
              </a:rPr>
              <a:t>，搏一搏，单车变摩托），刘同学又陆续转了1.6万元后，还是不能提现，对方说刘同学信誉分较低，让他继续转账认证（</a:t>
            </a:r>
            <a:r>
              <a:rPr lang="en-US" altLang="zh-CN" sz="1800" spc="80" dirty="0">
                <a:ln w="3175">
                  <a:noFill/>
                  <a:prstDash val="dash"/>
                </a:ln>
                <a:solidFill>
                  <a:srgbClr val="FF0000"/>
                </a:solidFill>
                <a:uFillTx/>
                <a:latin typeface="汉仪中楷简" panose="02010600000101010101" charset="-122"/>
                <a:ea typeface="汉仪中楷简" panose="02010600000101010101" charset="-122"/>
                <a:cs typeface="汉仪中楷简" panose="02010600000101010101" charset="-122"/>
                <a:sym typeface="汉仪中楷简" panose="02010600000101010101" charset="-122"/>
              </a:rPr>
              <a:t>一切都是假的，只有被骗的钱是真的</a:t>
            </a:r>
            <a:r>
              <a:rPr lang="en-US" altLang="zh-CN" sz="1800" spc="80" dirty="0">
                <a:ln w="3175">
                  <a:noFill/>
                  <a:prstDash val="dash"/>
                </a:ln>
                <a:solidFill>
                  <a:schemeClr val="dk1">
                    <a:lumMod val="75000"/>
                    <a:lumOff val="25000"/>
                  </a:schemeClr>
                </a:solidFill>
                <a:uFillTx/>
                <a:latin typeface="汉仪中楷简" panose="02010600000101010101" charset="-122"/>
                <a:ea typeface="汉仪中楷简" panose="02010600000101010101" charset="-122"/>
                <a:cs typeface="汉仪中楷简" panose="02010600000101010101" charset="-122"/>
                <a:sym typeface="汉仪中楷简" panose="02010600000101010101" charset="-122"/>
              </a:rPr>
              <a:t>），发现被骗。</a:t>
            </a:r>
            <a:endParaRPr lang="en-US" altLang="zh-CN" sz="1800" spc="80" dirty="0">
              <a:ln w="3175">
                <a:noFill/>
                <a:prstDash val="dash"/>
              </a:ln>
              <a:solidFill>
                <a:schemeClr val="dk1">
                  <a:lumMod val="75000"/>
                  <a:lumOff val="25000"/>
                </a:schemeClr>
              </a:solidFill>
              <a:uFillTx/>
              <a:latin typeface="汉仪中楷简" panose="02010600000101010101" charset="-122"/>
              <a:ea typeface="汉仪中楷简" panose="02010600000101010101" charset="-122"/>
              <a:cs typeface="汉仪中楷简" panose="02010600000101010101" charset="-122"/>
              <a:sym typeface="汉仪中楷简" panose="02010600000101010101" charset="-122"/>
            </a:endParaRPr>
          </a:p>
          <a:p>
            <a:pPr marL="0" lvl="0" indent="-285750" algn="l" fontAlgn="ctr">
              <a:lnSpc>
                <a:spcPct val="120000"/>
              </a:lnSpc>
              <a:spcBef>
                <a:spcPts val="0"/>
              </a:spcBef>
              <a:spcAft>
                <a:spcPts val="800"/>
              </a:spcAft>
              <a:buSzPct val="100000"/>
              <a:buFont typeface="Wingdings" panose="05000000000000000000" charset="0"/>
              <a:buNone/>
            </a:pPr>
            <a:r>
              <a:rPr lang="zh-CN" altLang="en-US" sz="1800" b="1" spc="80" dirty="0">
                <a:ln w="3175">
                  <a:noFill/>
                  <a:prstDash val="dash"/>
                </a:ln>
                <a:solidFill>
                  <a:srgbClr val="FF0000"/>
                </a:solidFill>
                <a:uFillTx/>
                <a:latin typeface="汉仪中楷简" panose="02010600000101010101" charset="-122"/>
                <a:ea typeface="汉仪中楷简" panose="02010600000101010101" charset="-122"/>
                <a:cs typeface="汉仪中楷简" panose="02010600000101010101" charset="-122"/>
                <a:sym typeface="汉仪中楷简" panose="02010600000101010101" charset="-122"/>
              </a:rPr>
              <a:t>从一开始的色迷心窍，到最后沉迷刷单任务，逐渐失去了判断力。</a:t>
            </a:r>
            <a:endParaRPr lang="zh-CN" altLang="en-US" sz="1800" b="1" spc="80" dirty="0">
              <a:ln w="3175">
                <a:noFill/>
                <a:prstDash val="dash"/>
              </a:ln>
              <a:solidFill>
                <a:srgbClr val="FF0000"/>
              </a:solidFill>
              <a:uFillTx/>
              <a:latin typeface="汉仪中楷简" panose="02010600000101010101" charset="-122"/>
              <a:ea typeface="汉仪中楷简" panose="02010600000101010101" charset="-122"/>
              <a:cs typeface="汉仪中楷简" panose="02010600000101010101" charset="-122"/>
              <a:sym typeface="汉仪中楷简" panose="02010600000101010101" charset="-122"/>
            </a:endParaRPr>
          </a:p>
          <a:p>
            <a:pPr marL="0" lvl="0" indent="-285750" algn="l" fontAlgn="ctr">
              <a:lnSpc>
                <a:spcPct val="120000"/>
              </a:lnSpc>
              <a:spcBef>
                <a:spcPts val="0"/>
              </a:spcBef>
              <a:spcAft>
                <a:spcPts val="800"/>
              </a:spcAft>
              <a:buSzPct val="100000"/>
              <a:buFont typeface="Wingdings" panose="05000000000000000000" charset="0"/>
              <a:buNone/>
            </a:pPr>
            <a:r>
              <a:rPr lang="zh-CN" altLang="en-US" sz="1800" spc="80" dirty="0">
                <a:ln w="3175">
                  <a:noFill/>
                  <a:prstDash val="dash"/>
                </a:ln>
                <a:solidFill>
                  <a:schemeClr val="dk1">
                    <a:lumMod val="75000"/>
                    <a:lumOff val="25000"/>
                  </a:schemeClr>
                </a:solidFill>
                <a:uFillTx/>
                <a:latin typeface="汉仪中楷简" panose="02010600000101010101" charset="-122"/>
                <a:ea typeface="汉仪中楷简" panose="02010600000101010101" charset="-122"/>
                <a:cs typeface="汉仪中楷简" panose="02010600000101010101" charset="-122"/>
                <a:sym typeface="汉仪中楷简" panose="02010600000101010101" charset="-122"/>
              </a:rPr>
              <a:t>“色”字头上一把刀,划破了你的面子和钱包！色情引流的方式,吸引了大批精准用户,网络招嫖诈骗正在“大肆蔓延”，诈骗团伙几乎在互联网各个角落都放下诱饵，是有专门的键盘手在运营。</a:t>
            </a:r>
            <a:endParaRPr lang="zh-CN" altLang="en-US" sz="1800" spc="80" dirty="0">
              <a:ln w="3175">
                <a:noFill/>
                <a:prstDash val="dash"/>
              </a:ln>
              <a:solidFill>
                <a:schemeClr val="dk1">
                  <a:lumMod val="75000"/>
                  <a:lumOff val="25000"/>
                </a:schemeClr>
              </a:solidFill>
              <a:uFillTx/>
              <a:latin typeface="汉仪中楷简" panose="02010600000101010101" charset="-122"/>
              <a:ea typeface="汉仪中楷简" panose="02010600000101010101" charset="-122"/>
              <a:cs typeface="汉仪中楷简" panose="02010600000101010101" charset="-122"/>
              <a:sym typeface="汉仪中楷简" panose="02010600000101010101" charset="-122"/>
            </a:endParaRPr>
          </a:p>
        </p:txBody>
      </p:sp>
    </p:spTree>
    <p:custDataLst>
      <p:tags r:id="rId5"/>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4" name="任意多边形 31"/>
          <p:cNvSpPr>
            <a:spLocks noChangeAspect="1"/>
          </p:cNvSpPr>
          <p:nvPr>
            <p:custDataLst>
              <p:tags r:id="rId2"/>
            </p:custDataLst>
          </p:nvPr>
        </p:nvSpPr>
        <p:spPr>
          <a:xfrm>
            <a:off x="1293955" y="1323220"/>
            <a:ext cx="815283" cy="639829"/>
          </a:xfrm>
          <a:custGeom>
            <a:avLst/>
            <a:gdLst/>
            <a:ahLst/>
            <a:cxnLst/>
            <a:rect l="l" t="t" r="r" b="b"/>
            <a:pathLst>
              <a:path w="346472" h="271909">
                <a:moveTo>
                  <a:pt x="321916" y="0"/>
                </a:moveTo>
                <a:lnTo>
                  <a:pt x="346472" y="52238"/>
                </a:lnTo>
                <a:cubicBezTo>
                  <a:pt x="321171" y="60573"/>
                  <a:pt x="303163" y="72181"/>
                  <a:pt x="292448" y="87064"/>
                </a:cubicBezTo>
                <a:cubicBezTo>
                  <a:pt x="281732" y="101947"/>
                  <a:pt x="276077" y="121741"/>
                  <a:pt x="275481" y="146447"/>
                </a:cubicBezTo>
                <a:lnTo>
                  <a:pt x="336203" y="146447"/>
                </a:lnTo>
                <a:lnTo>
                  <a:pt x="336203" y="271909"/>
                </a:lnTo>
                <a:lnTo>
                  <a:pt x="210741" y="271909"/>
                </a:lnTo>
                <a:lnTo>
                  <a:pt x="210741" y="181719"/>
                </a:lnTo>
                <a:cubicBezTo>
                  <a:pt x="210741" y="145405"/>
                  <a:pt x="213866" y="116830"/>
                  <a:pt x="220117" y="95994"/>
                </a:cubicBezTo>
                <a:cubicBezTo>
                  <a:pt x="226368" y="75158"/>
                  <a:pt x="238200" y="56331"/>
                  <a:pt x="255613" y="39514"/>
                </a:cubicBezTo>
                <a:cubicBezTo>
                  <a:pt x="273026" y="22696"/>
                  <a:pt x="295126" y="9525"/>
                  <a:pt x="321916" y="0"/>
                </a:cubicBezTo>
                <a:close/>
                <a:moveTo>
                  <a:pt x="111175" y="0"/>
                </a:moveTo>
                <a:lnTo>
                  <a:pt x="135732" y="52238"/>
                </a:lnTo>
                <a:cubicBezTo>
                  <a:pt x="110728" y="60573"/>
                  <a:pt x="92795" y="72181"/>
                  <a:pt x="81930" y="87064"/>
                </a:cubicBezTo>
                <a:cubicBezTo>
                  <a:pt x="71066" y="101947"/>
                  <a:pt x="65485" y="121741"/>
                  <a:pt x="65187" y="146447"/>
                </a:cubicBezTo>
                <a:lnTo>
                  <a:pt x="125462" y="146447"/>
                </a:lnTo>
                <a:lnTo>
                  <a:pt x="125462" y="271909"/>
                </a:lnTo>
                <a:lnTo>
                  <a:pt x="0" y="271909"/>
                </a:lnTo>
                <a:lnTo>
                  <a:pt x="0" y="181719"/>
                </a:lnTo>
                <a:cubicBezTo>
                  <a:pt x="0" y="145405"/>
                  <a:pt x="3200" y="116830"/>
                  <a:pt x="9600" y="95994"/>
                </a:cubicBezTo>
                <a:cubicBezTo>
                  <a:pt x="15999" y="75158"/>
                  <a:pt x="27906" y="56331"/>
                  <a:pt x="45319" y="39514"/>
                </a:cubicBezTo>
                <a:cubicBezTo>
                  <a:pt x="62731" y="22696"/>
                  <a:pt x="84684" y="9525"/>
                  <a:pt x="1111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pitchFamily="34" charset="-122"/>
              <a:ea typeface="微软雅黑" panose="020B0503020204020204" pitchFamily="34" charset="-122"/>
            </a:endParaRPr>
          </a:p>
        </p:txBody>
      </p:sp>
      <p:sp>
        <p:nvSpPr>
          <p:cNvPr id="6" name="任意多边形 31"/>
          <p:cNvSpPr>
            <a:spLocks noChangeAspect="1"/>
          </p:cNvSpPr>
          <p:nvPr>
            <p:custDataLst>
              <p:tags r:id="rId3"/>
            </p:custDataLst>
          </p:nvPr>
        </p:nvSpPr>
        <p:spPr>
          <a:xfrm rot="10800000">
            <a:off x="10038961" y="4860578"/>
            <a:ext cx="859084" cy="674203"/>
          </a:xfrm>
          <a:custGeom>
            <a:avLst/>
            <a:gdLst/>
            <a:ahLst/>
            <a:cxnLst/>
            <a:rect l="l" t="t" r="r" b="b"/>
            <a:pathLst>
              <a:path w="346472" h="271909">
                <a:moveTo>
                  <a:pt x="321916" y="0"/>
                </a:moveTo>
                <a:lnTo>
                  <a:pt x="346472" y="52238"/>
                </a:lnTo>
                <a:cubicBezTo>
                  <a:pt x="321171" y="60573"/>
                  <a:pt x="303163" y="72181"/>
                  <a:pt x="292448" y="87064"/>
                </a:cubicBezTo>
                <a:cubicBezTo>
                  <a:pt x="281732" y="101947"/>
                  <a:pt x="276077" y="121741"/>
                  <a:pt x="275481" y="146447"/>
                </a:cubicBezTo>
                <a:lnTo>
                  <a:pt x="336203" y="146447"/>
                </a:lnTo>
                <a:lnTo>
                  <a:pt x="336203" y="271909"/>
                </a:lnTo>
                <a:lnTo>
                  <a:pt x="210741" y="271909"/>
                </a:lnTo>
                <a:lnTo>
                  <a:pt x="210741" y="181719"/>
                </a:lnTo>
                <a:cubicBezTo>
                  <a:pt x="210741" y="145405"/>
                  <a:pt x="213866" y="116830"/>
                  <a:pt x="220117" y="95994"/>
                </a:cubicBezTo>
                <a:cubicBezTo>
                  <a:pt x="226368" y="75158"/>
                  <a:pt x="238200" y="56331"/>
                  <a:pt x="255613" y="39514"/>
                </a:cubicBezTo>
                <a:cubicBezTo>
                  <a:pt x="273026" y="22696"/>
                  <a:pt x="295126" y="9525"/>
                  <a:pt x="321916" y="0"/>
                </a:cubicBezTo>
                <a:close/>
                <a:moveTo>
                  <a:pt x="111175" y="0"/>
                </a:moveTo>
                <a:lnTo>
                  <a:pt x="135732" y="52238"/>
                </a:lnTo>
                <a:cubicBezTo>
                  <a:pt x="110728" y="60573"/>
                  <a:pt x="92795" y="72181"/>
                  <a:pt x="81930" y="87064"/>
                </a:cubicBezTo>
                <a:cubicBezTo>
                  <a:pt x="71066" y="101947"/>
                  <a:pt x="65485" y="121741"/>
                  <a:pt x="65187" y="146447"/>
                </a:cubicBezTo>
                <a:lnTo>
                  <a:pt x="125462" y="146447"/>
                </a:lnTo>
                <a:lnTo>
                  <a:pt x="125462" y="271909"/>
                </a:lnTo>
                <a:lnTo>
                  <a:pt x="0" y="271909"/>
                </a:lnTo>
                <a:lnTo>
                  <a:pt x="0" y="181719"/>
                </a:lnTo>
                <a:cubicBezTo>
                  <a:pt x="0" y="145405"/>
                  <a:pt x="3200" y="116830"/>
                  <a:pt x="9600" y="95994"/>
                </a:cubicBezTo>
                <a:cubicBezTo>
                  <a:pt x="15999" y="75158"/>
                  <a:pt x="27906" y="56331"/>
                  <a:pt x="45319" y="39514"/>
                </a:cubicBezTo>
                <a:cubicBezTo>
                  <a:pt x="62731" y="22696"/>
                  <a:pt x="84684" y="9525"/>
                  <a:pt x="1111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 name="文本框 1"/>
          <p:cNvSpPr txBox="1"/>
          <p:nvPr>
            <p:custDataLst>
              <p:tags r:id="rId4"/>
            </p:custDataLst>
          </p:nvPr>
        </p:nvSpPr>
        <p:spPr>
          <a:xfrm>
            <a:off x="1535430" y="2895600"/>
            <a:ext cx="9144064" cy="1066800"/>
          </a:xfrm>
          <a:prstGeom prst="rect">
            <a:avLst/>
          </a:prstGeom>
          <a:noFill/>
        </p:spPr>
        <p:txBody>
          <a:bodyPr wrap="square" lIns="63500" tIns="25400" rIns="63500" bIns="25400" rtlCol="0" anchor="ctr" anchorCtr="0">
            <a:noAutofit/>
          </a:bodyPr>
          <a:p>
            <a:pPr marL="0" indent="0" algn="ctr">
              <a:lnSpc>
                <a:spcPct val="100000"/>
              </a:lnSpc>
              <a:spcBef>
                <a:spcPts val="0"/>
              </a:spcBef>
              <a:spcAft>
                <a:spcPts val="0"/>
              </a:spcAft>
              <a:buSzPct val="100000"/>
              <a:buNone/>
            </a:pPr>
            <a:r>
              <a:rPr lang="zh-CN" altLang="en-US" sz="8000" b="1" spc="380" dirty="0">
                <a:solidFill>
                  <a:schemeClr val="accent1"/>
                </a:solidFill>
                <a:uFillTx/>
                <a:latin typeface="汉仪楷体简" panose="02010600000101010101" charset="-122"/>
                <a:ea typeface="汉仪楷体简" panose="02010600000101010101" charset="-122"/>
                <a:cs typeface="汉仪楷体简" panose="02010600000101010101" charset="-122"/>
                <a:sym typeface="汉仪楷体简" panose="02010600000101010101" charset="-122"/>
              </a:rPr>
              <a:t>做任务=刷单</a:t>
            </a:r>
            <a:endParaRPr lang="zh-CN" altLang="en-US" sz="8000" b="1" spc="380" dirty="0">
              <a:solidFill>
                <a:schemeClr val="accent1"/>
              </a:solidFill>
              <a:uFillTx/>
              <a:latin typeface="汉仪楷体简" panose="02010600000101010101" charset="-122"/>
              <a:ea typeface="汉仪楷体简" panose="02010600000101010101" charset="-122"/>
              <a:cs typeface="汉仪楷体简" panose="02010600000101010101" charset="-122"/>
              <a:sym typeface="汉仪楷体简" panose="02010600000101010101" charset="-122"/>
            </a:endParaRPr>
          </a:p>
        </p:txBody>
      </p:sp>
    </p:spTree>
    <p:custDataLst>
      <p:tags r:id="rId5"/>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3543020" y="1371709"/>
            <a:ext cx="5769704" cy="1454931"/>
          </a:xfrm>
          <a:prstGeom prst="rect">
            <a:avLst/>
          </a:prstGeom>
          <a:noFill/>
        </p:spPr>
        <p:txBody>
          <a:bodyPr wrap="square" rtlCol="0" anchor="ctr" anchorCtr="0">
            <a:noAutofit/>
          </a:bodyPr>
          <a:p>
            <a:pPr marL="0" lvl="0" indent="0" algn="l">
              <a:lnSpc>
                <a:spcPct val="130000"/>
              </a:lnSpc>
              <a:spcBef>
                <a:spcPts val="0"/>
              </a:spcBef>
              <a:spcAft>
                <a:spcPts val="0"/>
              </a:spcAft>
              <a:buSzPct val="100000"/>
            </a:pPr>
            <a:r>
              <a:rPr lang="zh-CN" altLang="en-US" sz="1600" spc="150" dirty="0">
                <a:solidFill>
                  <a:schemeClr val="tx1"/>
                </a:solidFill>
                <a:uFillTx/>
                <a:latin typeface="Times New Roman" panose="02020603050405020304" pitchFamily="18" charset="0"/>
                <a:ea typeface="汉仪楷体简" panose="02010600000101010101" charset="-122"/>
                <a:cs typeface="微软雅黑" panose="020B0503020204020204" pitchFamily="34" charset="-122"/>
              </a:rPr>
              <a:t>长久以来，兼职刷单的诈骗案件每天都上演。这类诈骗有什么高明之处让人防不胜防吗？并没有，只不过想赚钱的人太多了，而这其中想快速的赚钱的人更多。“高佣金”、“零门槛”，每天都有人天真的相信随便一刷就能赚十几，为什么持续不断的有人被骗？</a:t>
            </a:r>
            <a:endParaRPr lang="zh-CN" altLang="en-US" sz="1600" spc="150" dirty="0">
              <a:solidFill>
                <a:schemeClr val="tx1"/>
              </a:solidFill>
              <a:uFillTx/>
              <a:latin typeface="Times New Roman" panose="02020603050405020304" pitchFamily="18" charset="0"/>
              <a:ea typeface="汉仪楷体简" panose="02010600000101010101" charset="-122"/>
              <a:cs typeface="微软雅黑" panose="020B0503020204020204" pitchFamily="34" charset="-122"/>
            </a:endParaRPr>
          </a:p>
        </p:txBody>
      </p:sp>
      <p:sp>
        <p:nvSpPr>
          <p:cNvPr id="20" name="矩形 19"/>
          <p:cNvSpPr/>
          <p:nvPr>
            <p:custDataLst>
              <p:tags r:id="rId3"/>
            </p:custDataLst>
          </p:nvPr>
        </p:nvSpPr>
        <p:spPr>
          <a:xfrm>
            <a:off x="3000733" y="1743514"/>
            <a:ext cx="336373" cy="990877"/>
          </a:xfrm>
          <a:prstGeom prst="rect">
            <a:avLst/>
          </a:prstGeom>
          <a:gradFill>
            <a:gsLst>
              <a:gs pos="0">
                <a:schemeClr val="bg1">
                  <a:alpha val="0"/>
                </a:schemeClr>
              </a:gs>
              <a:gs pos="100000">
                <a:schemeClr val="accent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9" name="流程图: 决策 18"/>
          <p:cNvSpPr/>
          <p:nvPr>
            <p:custDataLst>
              <p:tags r:id="rId4"/>
            </p:custDataLst>
          </p:nvPr>
        </p:nvSpPr>
        <p:spPr>
          <a:xfrm>
            <a:off x="2905275" y="1447161"/>
            <a:ext cx="527287" cy="527256"/>
          </a:xfrm>
          <a:prstGeom prst="flowChartDecision">
            <a:avLst/>
          </a:prstGeom>
          <a:solidFill>
            <a:schemeClr val="accent1"/>
          </a:solidFill>
          <a:ln>
            <a:noFill/>
          </a:ln>
          <a:effectLst>
            <a:outerShdw blurRad="254000" dist="76200" dir="5400000" algn="t" rotWithShape="0">
              <a:schemeClr val="dk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1" name="文本框 20"/>
          <p:cNvSpPr txBox="1"/>
          <p:nvPr>
            <p:custDataLst>
              <p:tags r:id="rId5"/>
            </p:custDataLst>
          </p:nvPr>
        </p:nvSpPr>
        <p:spPr>
          <a:xfrm>
            <a:off x="3004722" y="1472083"/>
            <a:ext cx="252280" cy="408411"/>
          </a:xfrm>
          <a:prstGeom prst="rect">
            <a:avLst/>
          </a:prstGeom>
          <a:noFill/>
        </p:spPr>
        <p:txBody>
          <a:bodyPr wrap="square" rtlCol="0" anchor="ctr" anchorCtr="0">
            <a:normAutofit fontScale="50000"/>
          </a:bodyPr>
          <a:p>
            <a:r>
              <a:rPr lang="en-US" altLang="zh-CN" sz="2400" b="1" dirty="0">
                <a:solidFill>
                  <a:schemeClr val="lt1"/>
                </a:solidFill>
                <a:latin typeface="微软雅黑" panose="020B0503020204020204" pitchFamily="34" charset="-122"/>
                <a:ea typeface="微软雅黑" panose="020B0503020204020204" pitchFamily="34" charset="-122"/>
              </a:rPr>
              <a:t>1</a:t>
            </a:r>
            <a:endParaRPr lang="en-US" altLang="zh-CN" sz="2400" b="1" dirty="0">
              <a:solidFill>
                <a:schemeClr val="lt1"/>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6"/>
            </p:custDataLst>
          </p:nvPr>
        </p:nvSpPr>
        <p:spPr>
          <a:xfrm>
            <a:off x="3543020" y="2826633"/>
            <a:ext cx="5769704" cy="1454931"/>
          </a:xfrm>
          <a:prstGeom prst="rect">
            <a:avLst/>
          </a:prstGeom>
          <a:noFill/>
        </p:spPr>
        <p:txBody>
          <a:bodyPr wrap="square" rtlCol="0" anchor="ctr" anchorCtr="0">
            <a:normAutofit/>
          </a:bodyPr>
          <a:p>
            <a:pPr marL="0" lvl="0" indent="0" algn="l">
              <a:lnSpc>
                <a:spcPct val="130000"/>
              </a:lnSpc>
              <a:spcBef>
                <a:spcPts val="0"/>
              </a:spcBef>
              <a:spcAft>
                <a:spcPts val="0"/>
              </a:spcAft>
              <a:buSzPct val="100000"/>
            </a:pPr>
            <a:r>
              <a:rPr lang="zh-CN" altLang="en-US" sz="1600" spc="150" dirty="0">
                <a:solidFill>
                  <a:schemeClr val="tx1"/>
                </a:solidFill>
                <a:uFillTx/>
                <a:latin typeface="Times New Roman" panose="02020603050405020304" pitchFamily="18" charset="0"/>
                <a:ea typeface="汉仪楷体简" panose="02010600000101010101" charset="-122"/>
              </a:rPr>
              <a:t>门槛低。有部手机就能刷，大大拉低受害群体的认知水平，参与者往往是一些毫无社会经验的学生或足不出户的宝妈。没钱？没关系，网贷。</a:t>
            </a:r>
            <a:endParaRPr lang="zh-CN" altLang="en-US" sz="1600" spc="150" dirty="0">
              <a:solidFill>
                <a:schemeClr val="tx1"/>
              </a:solidFill>
              <a:uFillTx/>
              <a:latin typeface="Times New Roman" panose="02020603050405020304" pitchFamily="18" charset="0"/>
              <a:ea typeface="汉仪楷体简" panose="02010600000101010101" charset="-122"/>
            </a:endParaRPr>
          </a:p>
        </p:txBody>
      </p:sp>
      <p:sp>
        <p:nvSpPr>
          <p:cNvPr id="24" name="矩形 23"/>
          <p:cNvSpPr/>
          <p:nvPr>
            <p:custDataLst>
              <p:tags r:id="rId7"/>
            </p:custDataLst>
          </p:nvPr>
        </p:nvSpPr>
        <p:spPr>
          <a:xfrm>
            <a:off x="3000733" y="3602199"/>
            <a:ext cx="336373" cy="990877"/>
          </a:xfrm>
          <a:prstGeom prst="rect">
            <a:avLst/>
          </a:prstGeom>
          <a:gradFill>
            <a:gsLst>
              <a:gs pos="0">
                <a:schemeClr val="bg1">
                  <a:alpha val="0"/>
                </a:schemeClr>
              </a:gs>
              <a:gs pos="100000">
                <a:schemeClr val="accent2"/>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5" name="流程图: 决策 24"/>
          <p:cNvSpPr/>
          <p:nvPr>
            <p:custDataLst>
              <p:tags r:id="rId8"/>
            </p:custDataLst>
          </p:nvPr>
        </p:nvSpPr>
        <p:spPr>
          <a:xfrm>
            <a:off x="2905275" y="3305845"/>
            <a:ext cx="527287" cy="527256"/>
          </a:xfrm>
          <a:prstGeom prst="flowChartDecision">
            <a:avLst/>
          </a:prstGeom>
          <a:solidFill>
            <a:schemeClr val="accent2"/>
          </a:solidFill>
          <a:ln>
            <a:noFill/>
          </a:ln>
          <a:effectLst>
            <a:outerShdw blurRad="254000" dist="76200" dir="5400000" algn="t" rotWithShape="0">
              <a:schemeClr val="dk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6" name="文本框 25"/>
          <p:cNvSpPr txBox="1"/>
          <p:nvPr>
            <p:custDataLst>
              <p:tags r:id="rId9"/>
            </p:custDataLst>
          </p:nvPr>
        </p:nvSpPr>
        <p:spPr>
          <a:xfrm>
            <a:off x="3013915" y="3339958"/>
            <a:ext cx="252280" cy="408411"/>
          </a:xfrm>
          <a:prstGeom prst="rect">
            <a:avLst/>
          </a:prstGeom>
          <a:noFill/>
        </p:spPr>
        <p:txBody>
          <a:bodyPr wrap="square" rtlCol="0" anchor="ctr" anchorCtr="0">
            <a:normAutofit fontScale="50000"/>
          </a:bodyPr>
          <a:p>
            <a:r>
              <a:rPr lang="en-US" altLang="zh-CN" sz="2400" b="1" dirty="0">
                <a:solidFill>
                  <a:schemeClr val="lt1"/>
                </a:solidFill>
                <a:latin typeface="微软雅黑" panose="020B0503020204020204" pitchFamily="34" charset="-122"/>
                <a:ea typeface="微软雅黑" panose="020B0503020204020204" pitchFamily="34" charset="-122"/>
              </a:rPr>
              <a:t>2</a:t>
            </a:r>
            <a:endParaRPr lang="en-US" altLang="zh-CN" sz="2400" b="1" dirty="0">
              <a:solidFill>
                <a:schemeClr val="lt1"/>
              </a:solidFill>
              <a:latin typeface="微软雅黑" panose="020B0503020204020204" pitchFamily="34" charset="-122"/>
              <a:ea typeface="微软雅黑" panose="020B0503020204020204" pitchFamily="34" charset="-122"/>
            </a:endParaRPr>
          </a:p>
        </p:txBody>
      </p:sp>
      <p:sp>
        <p:nvSpPr>
          <p:cNvPr id="12" name="文本框 11"/>
          <p:cNvSpPr txBox="1"/>
          <p:nvPr>
            <p:custDataLst>
              <p:tags r:id="rId10"/>
            </p:custDataLst>
          </p:nvPr>
        </p:nvSpPr>
        <p:spPr>
          <a:xfrm>
            <a:off x="3543020" y="4759714"/>
            <a:ext cx="5769704" cy="1454931"/>
          </a:xfrm>
          <a:prstGeom prst="rect">
            <a:avLst/>
          </a:prstGeom>
          <a:noFill/>
        </p:spPr>
        <p:txBody>
          <a:bodyPr wrap="square" rtlCol="0" anchor="ctr" anchorCtr="0"/>
          <a:p>
            <a:pPr marL="0" lvl="0" indent="0" algn="l">
              <a:lnSpc>
                <a:spcPct val="130000"/>
              </a:lnSpc>
              <a:spcBef>
                <a:spcPts val="0"/>
              </a:spcBef>
              <a:spcAft>
                <a:spcPts val="0"/>
              </a:spcAft>
              <a:buSzPct val="100000"/>
            </a:pPr>
            <a:r>
              <a:rPr lang="zh-CN" altLang="en-US" sz="1600" spc="150" dirty="0">
                <a:solidFill>
                  <a:schemeClr val="tx1"/>
                </a:solidFill>
                <a:uFillTx/>
                <a:latin typeface="Times New Roman" panose="02020603050405020304" pitchFamily="18" charset="0"/>
                <a:ea typeface="汉仪楷体简" panose="02010600000101010101" charset="-122"/>
                <a:cs typeface="微软雅黑" panose="020B0503020204020204" pitchFamily="34" charset="-122"/>
              </a:rPr>
              <a:t>放不掉的沉没成本。受害人们都因为前期一两笔小额订单的返现就相信骗子的信用，甚至一再相信骗子“再一次就能结算”的鬼话。心存侥幸的被骗子以“完成全部任务方能连本带利返款”、“系统故障”、“卡单”、“需要激活”等借口要求受害人逐渐加大刷单金额。很多当事人为了拿回本金，放不掉“沉没成本”，只会让自己深陷骗局。每笔能挣几十元。你仔细想想，这么好的买卖为什么不自己做？为什么偏偏找上你？因为你傻傻的相信这是真的！</a:t>
            </a:r>
            <a:endParaRPr lang="zh-CN" altLang="en-US" sz="1600" spc="150" dirty="0">
              <a:solidFill>
                <a:schemeClr val="tx1"/>
              </a:solidFill>
              <a:uFillTx/>
              <a:latin typeface="Times New Roman" panose="02020603050405020304" pitchFamily="18" charset="0"/>
              <a:ea typeface="汉仪楷体简" panose="02010600000101010101" charset="-122"/>
              <a:cs typeface="微软雅黑" panose="020B0503020204020204" pitchFamily="34" charset="-122"/>
            </a:endParaRPr>
          </a:p>
        </p:txBody>
      </p:sp>
      <p:sp>
        <p:nvSpPr>
          <p:cNvPr id="13" name="矩形 12"/>
          <p:cNvSpPr/>
          <p:nvPr>
            <p:custDataLst>
              <p:tags r:id="rId11"/>
            </p:custDataLst>
          </p:nvPr>
        </p:nvSpPr>
        <p:spPr>
          <a:xfrm>
            <a:off x="3000733" y="5465430"/>
            <a:ext cx="336373" cy="990877"/>
          </a:xfrm>
          <a:prstGeom prst="rect">
            <a:avLst/>
          </a:prstGeom>
          <a:gradFill>
            <a:gsLst>
              <a:gs pos="0">
                <a:schemeClr val="bg1">
                  <a:alpha val="0"/>
                </a:schemeClr>
              </a:gs>
              <a:gs pos="100000">
                <a:schemeClr val="accent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流程图: 决策 13"/>
          <p:cNvSpPr/>
          <p:nvPr>
            <p:custDataLst>
              <p:tags r:id="rId12"/>
            </p:custDataLst>
          </p:nvPr>
        </p:nvSpPr>
        <p:spPr>
          <a:xfrm>
            <a:off x="2905275" y="5169075"/>
            <a:ext cx="527287" cy="527256"/>
          </a:xfrm>
          <a:prstGeom prst="flowChartDecision">
            <a:avLst/>
          </a:prstGeom>
          <a:solidFill>
            <a:schemeClr val="accent3"/>
          </a:solidFill>
          <a:ln>
            <a:noFill/>
          </a:ln>
          <a:effectLst>
            <a:outerShdw blurRad="254000" dist="76200" dir="5400000" algn="t" rotWithShape="0">
              <a:schemeClr val="dk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5" name="文本框 14"/>
          <p:cNvSpPr txBox="1"/>
          <p:nvPr>
            <p:custDataLst>
              <p:tags r:id="rId13"/>
            </p:custDataLst>
          </p:nvPr>
        </p:nvSpPr>
        <p:spPr>
          <a:xfrm>
            <a:off x="3013915" y="5203189"/>
            <a:ext cx="252280" cy="408411"/>
          </a:xfrm>
          <a:prstGeom prst="rect">
            <a:avLst/>
          </a:prstGeom>
          <a:noFill/>
        </p:spPr>
        <p:txBody>
          <a:bodyPr wrap="square" rtlCol="0" anchor="ctr" anchorCtr="0">
            <a:normAutofit fontScale="50000"/>
          </a:bodyPr>
          <a:p>
            <a:r>
              <a:rPr lang="en-US" altLang="zh-CN" sz="2400" b="1" dirty="0">
                <a:solidFill>
                  <a:schemeClr val="lt1"/>
                </a:solidFill>
                <a:latin typeface="微软雅黑" panose="020B0503020204020204" pitchFamily="34" charset="-122"/>
                <a:ea typeface="微软雅黑" panose="020B0503020204020204" pitchFamily="34" charset="-122"/>
              </a:rPr>
              <a:t>3</a:t>
            </a:r>
            <a:endParaRPr lang="en-US" altLang="zh-CN" sz="2400" b="1" dirty="0">
              <a:solidFill>
                <a:schemeClr val="lt1"/>
              </a:solidFill>
              <a:latin typeface="微软雅黑" panose="020B0503020204020204" pitchFamily="34" charset="-122"/>
              <a:ea typeface="微软雅黑" panose="020B0503020204020204" pitchFamily="34" charset="-122"/>
            </a:endParaRPr>
          </a:p>
        </p:txBody>
      </p:sp>
      <p:sp>
        <p:nvSpPr>
          <p:cNvPr id="9" name="文本框 6"/>
          <p:cNvSpPr txBox="1"/>
          <p:nvPr>
            <p:custDataLst>
              <p:tags r:id="rId14"/>
            </p:custDataLst>
          </p:nvPr>
        </p:nvSpPr>
        <p:spPr>
          <a:xfrm>
            <a:off x="457204" y="304802"/>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ctr">
              <a:lnSpc>
                <a:spcPct val="100000"/>
              </a:lnSpc>
              <a:spcBef>
                <a:spcPts val="0"/>
              </a:spcBef>
              <a:spcAft>
                <a:spcPts val="0"/>
              </a:spcAft>
              <a:buSzPct val="100000"/>
              <a:buNone/>
            </a:pPr>
            <a:r>
              <a:rPr lang="zh-CN" altLang="en-US" sz="3600" dirty="0">
                <a:solidFill>
                  <a:schemeClr val="accent1"/>
                </a:solidFill>
                <a:latin typeface="Times New Roman" panose="02020603050405020304" pitchFamily="18" charset="0"/>
                <a:ea typeface="汉仪中楷简" panose="02010600000101010101" charset="-122"/>
                <a:sym typeface="+mn-ea"/>
              </a:rPr>
              <a:t>兼职刷单诈骗案件高居不下的原因</a:t>
            </a:r>
            <a:endParaRPr lang="zh-CN" altLang="en-US" sz="3600" dirty="0">
              <a:solidFill>
                <a:schemeClr val="accent1"/>
              </a:solidFill>
              <a:latin typeface="Times New Roman" panose="02020603050405020304" pitchFamily="18" charset="0"/>
              <a:ea typeface="汉仪中楷简" panose="02010600000101010101" charset="-122"/>
              <a:sym typeface="+mn-ea"/>
            </a:endParaRPr>
          </a:p>
        </p:txBody>
      </p:sp>
      <p:cxnSp>
        <p:nvCxnSpPr>
          <p:cNvPr id="3" name="直接连接符 2"/>
          <p:cNvCxnSpPr/>
          <p:nvPr>
            <p:custDataLst>
              <p:tags r:id="rId15"/>
            </p:custDataLst>
          </p:nvPr>
        </p:nvCxnSpPr>
        <p:spPr>
          <a:xfrm>
            <a:off x="5600696" y="1066809"/>
            <a:ext cx="990608" cy="0"/>
          </a:xfrm>
          <a:prstGeom prst="line">
            <a:avLst/>
          </a:prstGeom>
          <a:ln w="76200">
            <a:solidFill>
              <a:schemeClr val="accent1"/>
            </a:solidFill>
          </a:ln>
        </p:spPr>
        <p:style>
          <a:lnRef idx="1">
            <a:schemeClr val="dk1"/>
          </a:lnRef>
          <a:fillRef idx="0">
            <a:schemeClr val="dk1"/>
          </a:fillRef>
          <a:effectRef idx="0">
            <a:schemeClr val="dk1"/>
          </a:effectRef>
          <a:fontRef idx="minor">
            <a:schemeClr val="tx1"/>
          </a:fontRef>
        </p:style>
      </p:cxnSp>
    </p:spTree>
    <p:custDataLst>
      <p:tags r:id="rId16"/>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6" name="任意多边形: 形状 65"/>
          <p:cNvSpPr/>
          <p:nvPr>
            <p:custDataLst>
              <p:tags r:id="rId2"/>
            </p:custDataLst>
          </p:nvPr>
        </p:nvSpPr>
        <p:spPr>
          <a:xfrm>
            <a:off x="1" y="1"/>
            <a:ext cx="1103575" cy="2417361"/>
          </a:xfrm>
          <a:custGeom>
            <a:avLst/>
            <a:gdLst>
              <a:gd name="connsiteX0" fmla="*/ 1015705 w 1103575"/>
              <a:gd name="connsiteY0" fmla="*/ 0 h 2417361"/>
              <a:gd name="connsiteX1" fmla="*/ 1103575 w 1103575"/>
              <a:gd name="connsiteY1" fmla="*/ 0 h 2417361"/>
              <a:gd name="connsiteX2" fmla="*/ 0 w 1103575"/>
              <a:gd name="connsiteY2" fmla="*/ 2417361 h 2417361"/>
              <a:gd name="connsiteX3" fmla="*/ 0 w 1103575"/>
              <a:gd name="connsiteY3" fmla="*/ 2224883 h 2417361"/>
            </a:gdLst>
            <a:ahLst/>
            <a:cxnLst>
              <a:cxn ang="0">
                <a:pos x="connsiteX0" y="connsiteY0"/>
              </a:cxn>
              <a:cxn ang="0">
                <a:pos x="connsiteX1" y="connsiteY1"/>
              </a:cxn>
              <a:cxn ang="0">
                <a:pos x="connsiteX2" y="connsiteY2"/>
              </a:cxn>
              <a:cxn ang="0">
                <a:pos x="connsiteX3" y="connsiteY3"/>
              </a:cxn>
            </a:cxnLst>
            <a:rect l="l" t="t" r="r" b="b"/>
            <a:pathLst>
              <a:path w="1103575" h="2417361">
                <a:moveTo>
                  <a:pt x="1015705" y="0"/>
                </a:moveTo>
                <a:lnTo>
                  <a:pt x="1103575" y="0"/>
                </a:lnTo>
                <a:lnTo>
                  <a:pt x="0" y="2417361"/>
                </a:lnTo>
                <a:lnTo>
                  <a:pt x="0" y="2224883"/>
                </a:lnTo>
                <a:close/>
              </a:path>
            </a:pathLst>
          </a:custGeom>
          <a:solidFill>
            <a:schemeClr val="accent1">
              <a:lumMod val="60000"/>
              <a:lumOff val="4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600" b="1" dirty="0">
              <a:solidFill>
                <a:schemeClr val="lt1"/>
              </a:solidFill>
              <a:latin typeface="微软雅黑" panose="020B0503020204020204" pitchFamily="34" charset="-122"/>
              <a:ea typeface="微软雅黑" panose="020B0503020204020204" pitchFamily="34" charset="-122"/>
              <a:sym typeface="Arial" panose="02080604020202020204" pitchFamily="34" charset="0"/>
            </a:endParaRPr>
          </a:p>
        </p:txBody>
      </p:sp>
      <p:sp>
        <p:nvSpPr>
          <p:cNvPr id="61" name="平行四边形 60"/>
          <p:cNvSpPr/>
          <p:nvPr>
            <p:custDataLst>
              <p:tags r:id="rId3"/>
            </p:custDataLst>
          </p:nvPr>
        </p:nvSpPr>
        <p:spPr>
          <a:xfrm>
            <a:off x="6578600" y="0"/>
            <a:ext cx="3218689" cy="6858000"/>
          </a:xfrm>
          <a:prstGeom prst="parallelogram">
            <a:avLst>
              <a:gd name="adj" fmla="val 93597"/>
            </a:avLst>
          </a:prstGeom>
          <a:pattFill prst="zigZag">
            <a:fgClr>
              <a:schemeClr val="accent3">
                <a:lumMod val="20000"/>
                <a:lumOff val="80000"/>
              </a:schemeClr>
            </a:fgClr>
            <a:bgClr>
              <a:schemeClr val="accent1">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kumimoji="1" lang="zh-CN" altLang="en-US" sz="1600" b="1" dirty="0">
              <a:solidFill>
                <a:schemeClr val="lt1"/>
              </a:solidFill>
              <a:latin typeface="微软雅黑" panose="020B0503020204020204" pitchFamily="34" charset="-122"/>
              <a:ea typeface="微软雅黑" panose="020B0503020204020204" pitchFamily="34" charset="-122"/>
              <a:sym typeface="Arial" panose="02080604020202020204" pitchFamily="34" charset="0"/>
            </a:endParaRPr>
          </a:p>
        </p:txBody>
      </p:sp>
      <p:sp>
        <p:nvSpPr>
          <p:cNvPr id="40" name="平行四边形 39"/>
          <p:cNvSpPr/>
          <p:nvPr>
            <p:custDataLst>
              <p:tags r:id="rId4"/>
            </p:custDataLst>
          </p:nvPr>
        </p:nvSpPr>
        <p:spPr>
          <a:xfrm>
            <a:off x="7183372" y="0"/>
            <a:ext cx="4495800" cy="6858000"/>
          </a:xfrm>
          <a:prstGeom prst="parallelogram">
            <a:avLst>
              <a:gd name="adj" fmla="val 65395"/>
            </a:avLst>
          </a:prstGeom>
          <a:pattFill prst="zigZag">
            <a:fgClr>
              <a:schemeClr val="accent1">
                <a:lumMod val="60000"/>
                <a:lumOff val="40000"/>
              </a:schemeClr>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600" b="1" dirty="0">
              <a:solidFill>
                <a:schemeClr val="lt1"/>
              </a:solidFill>
              <a:latin typeface="微软雅黑" panose="020B0503020204020204" pitchFamily="34" charset="-122"/>
              <a:ea typeface="微软雅黑" panose="020B0503020204020204" pitchFamily="34" charset="-122"/>
              <a:sym typeface="Arial" panose="02080604020202020204" pitchFamily="34" charset="0"/>
            </a:endParaRPr>
          </a:p>
        </p:txBody>
      </p:sp>
      <p:sp>
        <p:nvSpPr>
          <p:cNvPr id="3" name="矩形 2"/>
          <p:cNvSpPr/>
          <p:nvPr>
            <p:custDataLst>
              <p:tags r:id="rId5"/>
            </p:custDataLst>
          </p:nvPr>
        </p:nvSpPr>
        <p:spPr>
          <a:xfrm>
            <a:off x="669882" y="6387797"/>
            <a:ext cx="10852237" cy="165403"/>
          </a:xfrm>
          <a:prstGeom prst="rect">
            <a:avLst/>
          </a:prstGeom>
          <a:solidFill>
            <a:schemeClr val="accent1">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600" b="1">
              <a:solidFill>
                <a:schemeClr val="lt1"/>
              </a:solidFill>
              <a:latin typeface="微软雅黑" panose="020B0503020204020204" pitchFamily="34" charset="-122"/>
              <a:ea typeface="微软雅黑" panose="020B0503020204020204" pitchFamily="34" charset="-122"/>
              <a:sym typeface="Arial" panose="02080604020202020204" pitchFamily="34" charset="0"/>
            </a:endParaRPr>
          </a:p>
        </p:txBody>
      </p:sp>
      <p:sp>
        <p:nvSpPr>
          <p:cNvPr id="4" name="矩形 3"/>
          <p:cNvSpPr/>
          <p:nvPr>
            <p:custDataLst>
              <p:tags r:id="rId6"/>
            </p:custDataLst>
          </p:nvPr>
        </p:nvSpPr>
        <p:spPr>
          <a:xfrm>
            <a:off x="513080" y="478155"/>
            <a:ext cx="11166475" cy="5909945"/>
          </a:xfrm>
          <a:prstGeom prst="rect">
            <a:avLst/>
          </a:prstGeom>
          <a:solidFill>
            <a:schemeClr val="lt1"/>
          </a:solidFill>
          <a:ln w="50800">
            <a:solidFill>
              <a:schemeClr val="accent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600" b="1" dirty="0">
              <a:solidFill>
                <a:schemeClr val="lt1"/>
              </a:solidFill>
              <a:latin typeface="微软雅黑" panose="020B0503020204020204" pitchFamily="34" charset="-122"/>
              <a:ea typeface="微软雅黑" panose="020B0503020204020204" pitchFamily="34" charset="-122"/>
              <a:sym typeface="Arial" panose="02080604020202020204" pitchFamily="34" charset="0"/>
            </a:endParaRPr>
          </a:p>
        </p:txBody>
      </p:sp>
      <p:pic>
        <p:nvPicPr>
          <p:cNvPr id="9" name="图片 8"/>
          <p:cNvPicPr>
            <a:picLocks noChangeAspect="1"/>
          </p:cNvPicPr>
          <p:nvPr/>
        </p:nvPicPr>
        <p:blipFill>
          <a:blip r:embed="rId7"/>
          <a:stretch>
            <a:fillRect/>
          </a:stretch>
        </p:blipFill>
        <p:spPr>
          <a:xfrm>
            <a:off x="2687955" y="573405"/>
            <a:ext cx="2306735" cy="5720400"/>
          </a:xfrm>
          <a:prstGeom prst="rect">
            <a:avLst/>
          </a:prstGeom>
        </p:spPr>
      </p:pic>
      <p:pic>
        <p:nvPicPr>
          <p:cNvPr id="10" name="图片 9"/>
          <p:cNvPicPr>
            <a:picLocks noChangeAspect="1"/>
          </p:cNvPicPr>
          <p:nvPr/>
        </p:nvPicPr>
        <p:blipFill>
          <a:blip r:embed="rId8"/>
          <a:stretch>
            <a:fillRect/>
          </a:stretch>
        </p:blipFill>
        <p:spPr>
          <a:xfrm>
            <a:off x="7183120" y="572135"/>
            <a:ext cx="2317750" cy="5721985"/>
          </a:xfrm>
          <a:prstGeom prst="rect">
            <a:avLst/>
          </a:prstGeom>
        </p:spPr>
      </p:pic>
    </p:spTree>
    <p:custDataLst>
      <p:tags r:id="rId9"/>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6" name="任意多边形: 形状 65"/>
          <p:cNvSpPr/>
          <p:nvPr>
            <p:custDataLst>
              <p:tags r:id="rId2"/>
            </p:custDataLst>
          </p:nvPr>
        </p:nvSpPr>
        <p:spPr>
          <a:xfrm>
            <a:off x="1" y="1"/>
            <a:ext cx="1103575" cy="2417361"/>
          </a:xfrm>
          <a:custGeom>
            <a:avLst/>
            <a:gdLst>
              <a:gd name="connsiteX0" fmla="*/ 1015705 w 1103575"/>
              <a:gd name="connsiteY0" fmla="*/ 0 h 2417361"/>
              <a:gd name="connsiteX1" fmla="*/ 1103575 w 1103575"/>
              <a:gd name="connsiteY1" fmla="*/ 0 h 2417361"/>
              <a:gd name="connsiteX2" fmla="*/ 0 w 1103575"/>
              <a:gd name="connsiteY2" fmla="*/ 2417361 h 2417361"/>
              <a:gd name="connsiteX3" fmla="*/ 0 w 1103575"/>
              <a:gd name="connsiteY3" fmla="*/ 2224883 h 2417361"/>
            </a:gdLst>
            <a:ahLst/>
            <a:cxnLst>
              <a:cxn ang="0">
                <a:pos x="connsiteX0" y="connsiteY0"/>
              </a:cxn>
              <a:cxn ang="0">
                <a:pos x="connsiteX1" y="connsiteY1"/>
              </a:cxn>
              <a:cxn ang="0">
                <a:pos x="connsiteX2" y="connsiteY2"/>
              </a:cxn>
              <a:cxn ang="0">
                <a:pos x="connsiteX3" y="connsiteY3"/>
              </a:cxn>
            </a:cxnLst>
            <a:rect l="l" t="t" r="r" b="b"/>
            <a:pathLst>
              <a:path w="1103575" h="2417361">
                <a:moveTo>
                  <a:pt x="1015705" y="0"/>
                </a:moveTo>
                <a:lnTo>
                  <a:pt x="1103575" y="0"/>
                </a:lnTo>
                <a:lnTo>
                  <a:pt x="0" y="2417361"/>
                </a:lnTo>
                <a:lnTo>
                  <a:pt x="0" y="2224883"/>
                </a:lnTo>
                <a:close/>
              </a:path>
            </a:pathLst>
          </a:custGeom>
          <a:solidFill>
            <a:schemeClr val="accent1">
              <a:lumMod val="60000"/>
              <a:lumOff val="4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600" b="1" dirty="0">
              <a:solidFill>
                <a:schemeClr val="lt1"/>
              </a:solidFill>
              <a:latin typeface="微软雅黑" panose="020B0503020204020204" pitchFamily="34" charset="-122"/>
              <a:ea typeface="微软雅黑" panose="020B0503020204020204" pitchFamily="34" charset="-122"/>
              <a:sym typeface="Arial" panose="02080604020202020204" pitchFamily="34" charset="0"/>
            </a:endParaRPr>
          </a:p>
        </p:txBody>
      </p:sp>
      <p:sp>
        <p:nvSpPr>
          <p:cNvPr id="61" name="平行四边形 60"/>
          <p:cNvSpPr/>
          <p:nvPr>
            <p:custDataLst>
              <p:tags r:id="rId3"/>
            </p:custDataLst>
          </p:nvPr>
        </p:nvSpPr>
        <p:spPr>
          <a:xfrm>
            <a:off x="6578600" y="0"/>
            <a:ext cx="3218689" cy="6858000"/>
          </a:xfrm>
          <a:prstGeom prst="parallelogram">
            <a:avLst>
              <a:gd name="adj" fmla="val 93597"/>
            </a:avLst>
          </a:prstGeom>
          <a:pattFill prst="zigZag">
            <a:fgClr>
              <a:schemeClr val="accent3">
                <a:lumMod val="20000"/>
                <a:lumOff val="80000"/>
              </a:schemeClr>
            </a:fgClr>
            <a:bgClr>
              <a:schemeClr val="accent1">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kumimoji="1" lang="zh-CN" altLang="en-US" sz="1600" b="1" dirty="0">
              <a:solidFill>
                <a:schemeClr val="lt1"/>
              </a:solidFill>
              <a:latin typeface="微软雅黑" panose="020B0503020204020204" pitchFamily="34" charset="-122"/>
              <a:ea typeface="微软雅黑" panose="020B0503020204020204" pitchFamily="34" charset="-122"/>
              <a:sym typeface="Arial" panose="02080604020202020204" pitchFamily="34" charset="0"/>
            </a:endParaRPr>
          </a:p>
        </p:txBody>
      </p:sp>
      <p:sp>
        <p:nvSpPr>
          <p:cNvPr id="40" name="平行四边形 39"/>
          <p:cNvSpPr/>
          <p:nvPr>
            <p:custDataLst>
              <p:tags r:id="rId4"/>
            </p:custDataLst>
          </p:nvPr>
        </p:nvSpPr>
        <p:spPr>
          <a:xfrm>
            <a:off x="7183372" y="0"/>
            <a:ext cx="4495800" cy="6858000"/>
          </a:xfrm>
          <a:prstGeom prst="parallelogram">
            <a:avLst>
              <a:gd name="adj" fmla="val 65395"/>
            </a:avLst>
          </a:prstGeom>
          <a:pattFill prst="zigZag">
            <a:fgClr>
              <a:schemeClr val="accent1">
                <a:lumMod val="60000"/>
                <a:lumOff val="40000"/>
              </a:schemeClr>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600" b="1" dirty="0">
              <a:solidFill>
                <a:schemeClr val="lt1"/>
              </a:solidFill>
              <a:latin typeface="微软雅黑" panose="020B0503020204020204" pitchFamily="34" charset="-122"/>
              <a:ea typeface="微软雅黑" panose="020B0503020204020204" pitchFamily="34" charset="-122"/>
              <a:sym typeface="Arial" panose="02080604020202020204" pitchFamily="34" charset="0"/>
            </a:endParaRPr>
          </a:p>
        </p:txBody>
      </p:sp>
      <p:sp>
        <p:nvSpPr>
          <p:cNvPr id="3" name="矩形 2"/>
          <p:cNvSpPr/>
          <p:nvPr>
            <p:custDataLst>
              <p:tags r:id="rId5"/>
            </p:custDataLst>
          </p:nvPr>
        </p:nvSpPr>
        <p:spPr>
          <a:xfrm>
            <a:off x="669882" y="6387797"/>
            <a:ext cx="10852237" cy="165403"/>
          </a:xfrm>
          <a:prstGeom prst="rect">
            <a:avLst/>
          </a:prstGeom>
          <a:solidFill>
            <a:schemeClr val="accent1">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600" b="1">
              <a:solidFill>
                <a:schemeClr val="lt1"/>
              </a:solidFill>
              <a:latin typeface="微软雅黑" panose="020B0503020204020204" pitchFamily="34" charset="-122"/>
              <a:ea typeface="微软雅黑" panose="020B0503020204020204" pitchFamily="34" charset="-122"/>
              <a:sym typeface="Arial" panose="02080604020202020204" pitchFamily="34" charset="0"/>
            </a:endParaRPr>
          </a:p>
        </p:txBody>
      </p:sp>
      <p:sp>
        <p:nvSpPr>
          <p:cNvPr id="4" name="矩形 3"/>
          <p:cNvSpPr/>
          <p:nvPr>
            <p:custDataLst>
              <p:tags r:id="rId6"/>
            </p:custDataLst>
          </p:nvPr>
        </p:nvSpPr>
        <p:spPr>
          <a:xfrm>
            <a:off x="513080" y="478155"/>
            <a:ext cx="11166475" cy="5909945"/>
          </a:xfrm>
          <a:prstGeom prst="rect">
            <a:avLst/>
          </a:prstGeom>
          <a:solidFill>
            <a:schemeClr val="lt1"/>
          </a:solidFill>
          <a:ln w="50800">
            <a:solidFill>
              <a:schemeClr val="accent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600" b="1" dirty="0">
              <a:solidFill>
                <a:schemeClr val="lt1"/>
              </a:solidFill>
              <a:latin typeface="微软雅黑" panose="020B0503020204020204" pitchFamily="34" charset="-122"/>
              <a:ea typeface="微软雅黑" panose="020B0503020204020204" pitchFamily="34" charset="-122"/>
              <a:sym typeface="Arial" panose="02080604020202020204" pitchFamily="34" charset="0"/>
            </a:endParaRPr>
          </a:p>
        </p:txBody>
      </p:sp>
      <p:sp>
        <p:nvSpPr>
          <p:cNvPr id="5" name="文本框 4"/>
          <p:cNvSpPr txBox="1"/>
          <p:nvPr>
            <p:custDataLst>
              <p:tags r:id="rId7"/>
            </p:custDataLst>
          </p:nvPr>
        </p:nvSpPr>
        <p:spPr>
          <a:xfrm>
            <a:off x="1805998" y="855156"/>
            <a:ext cx="8580638" cy="5155942"/>
          </a:xfrm>
          <a:prstGeom prst="rect">
            <a:avLst/>
          </a:prstGeom>
          <a:noFill/>
        </p:spPr>
        <p:txBody>
          <a:bodyPr wrap="square" lIns="91440" tIns="45720" rIns="91440" bIns="45720" rtlCol="0" anchor="ctr" anchorCtr="0">
            <a:normAutofit/>
          </a:bodyPr>
          <a:p>
            <a:pPr marL="406400" lvl="0" indent="-406400" algn="l">
              <a:lnSpc>
                <a:spcPct val="120000"/>
              </a:lnSpc>
              <a:spcBef>
                <a:spcPts val="0"/>
              </a:spcBef>
              <a:spcAft>
                <a:spcPts val="800"/>
              </a:spcAft>
              <a:buClr>
                <a:schemeClr val="tx1">
                  <a:lumMod val="65000"/>
                  <a:lumOff val="35000"/>
                </a:schemeClr>
              </a:buClr>
              <a:buSzPct val="100000"/>
              <a:buFont typeface="Wingdings" panose="05000000000000000000" pitchFamily="2" charset="2"/>
              <a:buChar char="n"/>
            </a:pPr>
            <a:r>
              <a:rPr lang="en-US" sz="3200" spc="160">
                <a:solidFill>
                  <a:schemeClr val="tx1"/>
                </a:solidFill>
                <a:latin typeface="Times New Roman" panose="02020603050405020304" pitchFamily="18" charset="0"/>
                <a:ea typeface="汉仪楷体简" panose="02010600000101010101" charset="-122"/>
                <a:cs typeface="微软雅黑" panose="020B0503020204020204" pitchFamily="34" charset="-122"/>
              </a:rPr>
              <a:t>刷单诈骗引流话术非常多，但是万变不离其宗，前期先给你钱，后期要你垫付。</a:t>
            </a:r>
            <a:endParaRPr lang="en-US" sz="3200" spc="160">
              <a:solidFill>
                <a:schemeClr val="tx1"/>
              </a:solidFill>
              <a:latin typeface="Times New Roman" panose="02020603050405020304" pitchFamily="18" charset="0"/>
              <a:ea typeface="汉仪楷体简" panose="02010600000101010101" charset="-122"/>
              <a:cs typeface="微软雅黑" panose="020B0503020204020204" pitchFamily="34" charset="-122"/>
            </a:endParaRPr>
          </a:p>
          <a:p>
            <a:pPr marL="406400" lvl="0" indent="-406400" algn="l">
              <a:lnSpc>
                <a:spcPct val="120000"/>
              </a:lnSpc>
              <a:spcBef>
                <a:spcPts val="0"/>
              </a:spcBef>
              <a:spcAft>
                <a:spcPts val="800"/>
              </a:spcAft>
              <a:buClr>
                <a:schemeClr val="tx1">
                  <a:lumMod val="65000"/>
                  <a:lumOff val="35000"/>
                </a:schemeClr>
              </a:buClr>
              <a:buSzPct val="100000"/>
              <a:buFont typeface="Wingdings" panose="05000000000000000000" pitchFamily="2" charset="2"/>
              <a:buChar char="n"/>
            </a:pPr>
            <a:r>
              <a:rPr lang="zh-CN" altLang="en-US" sz="3200" spc="160">
                <a:solidFill>
                  <a:schemeClr val="tx1"/>
                </a:solidFill>
                <a:latin typeface="Times New Roman" panose="02020603050405020304" pitchFamily="18" charset="0"/>
                <a:ea typeface="汉仪楷体简" panose="02010600000101010101" charset="-122"/>
                <a:cs typeface="微软雅黑" panose="020B0503020204020204" pitchFamily="34" charset="-122"/>
              </a:rPr>
              <a:t>收到“约炮”“退款”“抽奖”等短信看到这种撩动你心弦的信息别激动，小心背后的套路！</a:t>
            </a:r>
            <a:endParaRPr lang="zh-CN" altLang="en-US" sz="3200" spc="160">
              <a:solidFill>
                <a:schemeClr val="tx1"/>
              </a:solidFill>
              <a:latin typeface="Times New Roman" panose="02020603050405020304" pitchFamily="18" charset="0"/>
              <a:ea typeface="汉仪楷体简" panose="02010600000101010101" charset="-122"/>
              <a:cs typeface="微软雅黑" panose="020B0503020204020204" pitchFamily="34" charset="-122"/>
            </a:endParaRPr>
          </a:p>
          <a:p>
            <a:pPr marL="406400" lvl="0" indent="-406400" algn="l">
              <a:lnSpc>
                <a:spcPct val="120000"/>
              </a:lnSpc>
              <a:spcBef>
                <a:spcPts val="0"/>
              </a:spcBef>
              <a:spcAft>
                <a:spcPts val="800"/>
              </a:spcAft>
              <a:buClr>
                <a:schemeClr val="tx1">
                  <a:lumMod val="65000"/>
                  <a:lumOff val="35000"/>
                </a:schemeClr>
              </a:buClr>
              <a:buSzPct val="100000"/>
              <a:buFont typeface="Wingdings" panose="05000000000000000000" pitchFamily="2" charset="2"/>
              <a:buChar char="n"/>
            </a:pPr>
            <a:r>
              <a:rPr lang="zh-CN" altLang="en-US" sz="3200" spc="160">
                <a:solidFill>
                  <a:schemeClr val="tx1"/>
                </a:solidFill>
                <a:latin typeface="Times New Roman" panose="02020603050405020304" pitchFamily="18" charset="0"/>
                <a:ea typeface="汉仪楷体简" panose="02010600000101010101" charset="-122"/>
                <a:cs typeface="微软雅黑" panose="020B0503020204020204" pitchFamily="34" charset="-122"/>
              </a:rPr>
              <a:t>不要向陌生的账户去转账。</a:t>
            </a:r>
            <a:endParaRPr lang="zh-CN" altLang="en-US" sz="3200" spc="160">
              <a:solidFill>
                <a:schemeClr val="tx1"/>
              </a:solidFill>
              <a:latin typeface="Times New Roman" panose="02020603050405020304" pitchFamily="18" charset="0"/>
              <a:ea typeface="汉仪楷体简" panose="02010600000101010101" charset="-122"/>
              <a:cs typeface="微软雅黑" panose="020B0503020204020204" pitchFamily="34" charset="-122"/>
            </a:endParaRPr>
          </a:p>
          <a:p>
            <a:pPr marL="406400" lvl="0" indent="-406400" algn="l">
              <a:lnSpc>
                <a:spcPct val="120000"/>
              </a:lnSpc>
              <a:spcBef>
                <a:spcPts val="0"/>
              </a:spcBef>
              <a:spcAft>
                <a:spcPts val="800"/>
              </a:spcAft>
              <a:buClr>
                <a:schemeClr val="tx1">
                  <a:lumMod val="65000"/>
                  <a:lumOff val="35000"/>
                </a:schemeClr>
              </a:buClr>
              <a:buSzPct val="100000"/>
              <a:buFont typeface="Wingdings" panose="05000000000000000000" pitchFamily="2" charset="2"/>
              <a:buChar char="n"/>
            </a:pPr>
            <a:r>
              <a:rPr lang="zh-CN" altLang="en-US" sz="3200" spc="160">
                <a:solidFill>
                  <a:schemeClr val="tx1"/>
                </a:solidFill>
                <a:latin typeface="Times New Roman" panose="02020603050405020304" pitchFamily="18" charset="0"/>
                <a:ea typeface="汉仪楷体简" panose="02010600000101010101" charset="-122"/>
                <a:cs typeface="微软雅黑" panose="020B0503020204020204" pitchFamily="34" charset="-122"/>
              </a:rPr>
              <a:t>时刻牢记！你想要的是佣金，骗子要的是你的本金。</a:t>
            </a:r>
            <a:endParaRPr lang="zh-CN" altLang="en-US" sz="3200" spc="160">
              <a:solidFill>
                <a:schemeClr val="tx1"/>
              </a:solidFill>
              <a:latin typeface="Times New Roman" panose="02020603050405020304" pitchFamily="18" charset="0"/>
              <a:ea typeface="汉仪楷体简" panose="02010600000101010101" charset="-122"/>
              <a:cs typeface="微软雅黑" panose="020B0503020204020204" pitchFamily="34" charset="-122"/>
            </a:endParaRPr>
          </a:p>
        </p:txBody>
      </p:sp>
    </p:spTree>
    <p:custDataLst>
      <p:tags r:id="rId8"/>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1" name="文本框 6"/>
          <p:cNvSpPr txBox="1"/>
          <p:nvPr>
            <p:custDataLst>
              <p:tags r:id="rId2"/>
            </p:custDataLst>
          </p:nvPr>
        </p:nvSpPr>
        <p:spPr>
          <a:xfrm>
            <a:off x="457204" y="304802"/>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ctr">
              <a:lnSpc>
                <a:spcPct val="100000"/>
              </a:lnSpc>
              <a:spcBef>
                <a:spcPts val="0"/>
              </a:spcBef>
              <a:spcAft>
                <a:spcPts val="0"/>
              </a:spcAft>
              <a:buSzPct val="100000"/>
              <a:buNone/>
            </a:pPr>
            <a:r>
              <a:rPr lang="en-US" altLang="zh-CN" dirty="0">
                <a:solidFill>
                  <a:schemeClr val="accent1"/>
                </a:solidFill>
                <a:latin typeface="Times New Roman" panose="02020603050405020304" pitchFamily="18" charset="0"/>
                <a:ea typeface="汉仪中楷简" panose="02010600000101010101" charset="-122"/>
                <a:sym typeface="Arial" panose="02080604020202020204" pitchFamily="34" charset="0"/>
              </a:rPr>
              <a:t>虚假购物服务诈骗</a:t>
            </a:r>
            <a:endParaRPr lang="en-US" altLang="zh-CN" dirty="0">
              <a:solidFill>
                <a:schemeClr val="accent1"/>
              </a:solidFill>
              <a:latin typeface="Times New Roman" panose="02020603050405020304" pitchFamily="18" charset="0"/>
              <a:ea typeface="汉仪中楷简" panose="02010600000101010101" charset="-122"/>
              <a:sym typeface="Arial" panose="02080604020202020204" pitchFamily="34" charset="0"/>
            </a:endParaRPr>
          </a:p>
        </p:txBody>
      </p:sp>
      <p:cxnSp>
        <p:nvCxnSpPr>
          <p:cNvPr id="10" name="直接连接符 9"/>
          <p:cNvCxnSpPr/>
          <p:nvPr>
            <p:custDataLst>
              <p:tags r:id="rId3"/>
            </p:custDataLst>
          </p:nvPr>
        </p:nvCxnSpPr>
        <p:spPr>
          <a:xfrm>
            <a:off x="5600696" y="1066809"/>
            <a:ext cx="990608" cy="0"/>
          </a:xfrm>
          <a:prstGeom prst="line">
            <a:avLst/>
          </a:prstGeom>
          <a:ln w="76200">
            <a:solidFill>
              <a:schemeClr val="accent1"/>
            </a:solidFill>
          </a:ln>
        </p:spPr>
        <p:style>
          <a:lnRef idx="1">
            <a:schemeClr val="dk1"/>
          </a:lnRef>
          <a:fillRef idx="0">
            <a:schemeClr val="dk1"/>
          </a:fillRef>
          <a:effectRef idx="0">
            <a:schemeClr val="dk1"/>
          </a:effectRef>
          <a:fontRef idx="minor">
            <a:schemeClr val="tx1"/>
          </a:fontRef>
        </p:style>
      </p:cxnSp>
      <p:sp>
        <p:nvSpPr>
          <p:cNvPr id="12" name="Title 6"/>
          <p:cNvSpPr txBox="1"/>
          <p:nvPr>
            <p:custDataLst>
              <p:tags r:id="rId4"/>
            </p:custDataLst>
          </p:nvPr>
        </p:nvSpPr>
        <p:spPr>
          <a:xfrm>
            <a:off x="457161" y="1504246"/>
            <a:ext cx="11303078" cy="4916307"/>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4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sym typeface="+mn-ea"/>
              </a:rPr>
              <a:t>2月19日，刚刚返校的马同学在浏览微博时看到一个微博账号出售一台平板电脑，主动联系上对方，按照对方要求陆续通过微博红包转账共900元后，发现被骗。</a:t>
            </a:r>
            <a:endParaRPr lang="en-US" altLang="zh-CN" sz="24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sym typeface="+mn-ea"/>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4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sym typeface="+mn-ea"/>
              </a:rPr>
              <a:t>警方提醒：</a:t>
            </a:r>
            <a:endParaRPr lang="zh-CN" altLang="en-US" sz="24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sym typeface="+mn-ea"/>
            </a:endParaRPr>
          </a:p>
          <a:p>
            <a:pPr marL="749300" lvl="1" indent="-304800" algn="l" fontAlgn="ctr">
              <a:lnSpc>
                <a:spcPct val="130000"/>
              </a:lnSpc>
              <a:spcBef>
                <a:spcPts val="0"/>
              </a:spcBef>
              <a:spcAft>
                <a:spcPts val="0"/>
              </a:spcAft>
              <a:buSzPct val="100000"/>
              <a:buFont typeface="Calibri Light" panose="020F0302020204030204" charset="0"/>
              <a:buAutoNum type="arabicPeriod"/>
            </a:pPr>
            <a:r>
              <a:rPr lang="en-US" altLang="zh-CN" sz="20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sym typeface="+mn-ea"/>
              </a:rPr>
              <a:t>网络购物需谨慎，高质低价商品私下交易要当心，商品远低市场价，不是假货就有诈。</a:t>
            </a:r>
            <a:endParaRPr lang="en-US" altLang="zh-CN" sz="20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sym typeface="+mn-ea"/>
            </a:endParaRPr>
          </a:p>
          <a:p>
            <a:pPr marL="749300" lvl="1" indent="-304800" algn="l" fontAlgn="ctr">
              <a:lnSpc>
                <a:spcPct val="130000"/>
              </a:lnSpc>
              <a:spcBef>
                <a:spcPts val="0"/>
              </a:spcBef>
              <a:spcAft>
                <a:spcPts val="0"/>
              </a:spcAft>
              <a:buSzPct val="100000"/>
              <a:buFont typeface="Calibri Light" panose="020F0302020204030204" charset="0"/>
              <a:buAutoNum type="arabicPeriod"/>
            </a:pPr>
            <a:r>
              <a:rPr lang="en-US" altLang="zh-CN" sz="20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sym typeface="+mn-ea"/>
              </a:rPr>
              <a:t>通过正规平台进行交易，对跳过平台私加QQ、微信的卖家一概终止交易，更不能随便点击对方发来的链接（木马）。</a:t>
            </a:r>
            <a:endParaRPr lang="en-US" altLang="zh-CN" sz="20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sym typeface="+mn-ea"/>
            </a:endParaRPr>
          </a:p>
          <a:p>
            <a:pPr marL="749300" lvl="1" indent="-304800" algn="l" fontAlgn="ctr">
              <a:lnSpc>
                <a:spcPct val="130000"/>
              </a:lnSpc>
              <a:spcBef>
                <a:spcPts val="0"/>
              </a:spcBef>
              <a:spcAft>
                <a:spcPts val="0"/>
              </a:spcAft>
              <a:buSzPct val="100000"/>
              <a:buFont typeface="Calibri Light" panose="020F0302020204030204" charset="0"/>
              <a:buAutoNum type="arabicPeriod"/>
            </a:pPr>
            <a:r>
              <a:rPr lang="en-US" altLang="zh-CN" sz="20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sym typeface="+mn-ea"/>
              </a:rPr>
              <a:t>网络二手平台交易存在风险，在购买物品或者转卖闲置物品时，都应该选择有信誉保证的店铺或用户，财物交易也要在该平台上进行，采取正规的交易流程，选择有第三方担保的交易方式，一旦出现问题方便退换货，对于陌生人发来的购物链接要提高警惕性。</a:t>
            </a:r>
            <a:endParaRPr lang="en-US" altLang="zh-CN" sz="20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sym typeface="+mn-ea"/>
            </a:endParaRPr>
          </a:p>
        </p:txBody>
      </p:sp>
    </p:spTree>
    <p:custDataLst>
      <p:tags r:id="rId5"/>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0" y="1297940"/>
            <a:ext cx="12192000" cy="5194935"/>
          </a:xfrm>
          <a:prstGeom prst="rect">
            <a:avLst/>
          </a:prstGeom>
          <a:solidFill>
            <a:schemeClr val="l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p>
            <a:pPr lvl="0" algn="ctr"/>
            <a:endParaRPr lang="en-US" altLang="zh-CN">
              <a:solidFill>
                <a:schemeClr val="lt1"/>
              </a:solidFill>
              <a:latin typeface="微软雅黑" panose="020B0503020204020204" pitchFamily="34" charset="-122"/>
              <a:ea typeface="微软雅黑" panose="020B0503020204020204" pitchFamily="34" charset="-122"/>
              <a:sym typeface="+mn-ea"/>
            </a:endParaRPr>
          </a:p>
        </p:txBody>
      </p:sp>
      <p:sp>
        <p:nvSpPr>
          <p:cNvPr id="5" name="文本框 4"/>
          <p:cNvSpPr txBox="1"/>
          <p:nvPr>
            <p:custDataLst>
              <p:tags r:id="rId3"/>
            </p:custDataLst>
          </p:nvPr>
        </p:nvSpPr>
        <p:spPr>
          <a:xfrm>
            <a:off x="914362" y="508420"/>
            <a:ext cx="10363276" cy="705451"/>
          </a:xfrm>
          <a:prstGeom prst="rect">
            <a:avLst/>
          </a:prstGeom>
          <a:noFill/>
        </p:spPr>
        <p:txBody>
          <a:bodyPr wrap="square" lIns="63500" tIns="25400" rIns="63500" bIns="25400" rtlCol="0" anchor="ctr" anchorCtr="0">
            <a:normAutofit/>
          </a:bodyPr>
          <a:p>
            <a:pPr marL="0" indent="0" algn="ctr">
              <a:lnSpc>
                <a:spcPct val="100000"/>
              </a:lnSpc>
              <a:spcBef>
                <a:spcPts val="0"/>
              </a:spcBef>
              <a:spcAft>
                <a:spcPts val="0"/>
              </a:spcAft>
              <a:buSzPct val="100000"/>
              <a:buNone/>
            </a:pPr>
            <a:r>
              <a:rPr lang="zh-CN" altLang="en-US" sz="3600" b="1" spc="200" dirty="0">
                <a:solidFill>
                  <a:schemeClr val="accent1"/>
                </a:solidFill>
                <a:uFillTx/>
                <a:latin typeface="Times New Roman" panose="02020603050405020304" pitchFamily="18" charset="0"/>
                <a:ea typeface="汉仪中楷简" panose="02010600000101010101" charset="-122"/>
              </a:rPr>
              <a:t>冒充客服退款诈骗</a:t>
            </a:r>
            <a:endParaRPr lang="zh-CN" altLang="en-US" sz="3600" b="1" spc="200" dirty="0">
              <a:solidFill>
                <a:schemeClr val="accent1"/>
              </a:solidFill>
              <a:uFillTx/>
              <a:latin typeface="Times New Roman" panose="02020603050405020304" pitchFamily="18" charset="0"/>
              <a:ea typeface="汉仪中楷简" panose="02010600000101010101" charset="-122"/>
            </a:endParaRPr>
          </a:p>
        </p:txBody>
      </p:sp>
      <p:sp>
        <p:nvSpPr>
          <p:cNvPr id="11" name="Title 6"/>
          <p:cNvSpPr txBox="1"/>
          <p:nvPr>
            <p:custDataLst>
              <p:tags r:id="rId4"/>
            </p:custDataLst>
          </p:nvPr>
        </p:nvSpPr>
        <p:spPr>
          <a:xfrm>
            <a:off x="914362" y="1973124"/>
            <a:ext cx="10363276" cy="3970464"/>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04800" lvl="0" indent="-304800" algn="l" fontAlgn="ctr">
              <a:lnSpc>
                <a:spcPct val="120000"/>
              </a:lnSpc>
              <a:spcBef>
                <a:spcPts val="0"/>
              </a:spcBef>
              <a:spcAft>
                <a:spcPts val="800"/>
              </a:spcAft>
              <a:buSzPct val="100000"/>
              <a:buFont typeface="Wingdings" panose="05000000000000000000" charset="0"/>
              <a:buChar char="l"/>
            </a:pPr>
            <a:r>
              <a:rPr lang="en-US" altLang="zh-CN" sz="2000" spc="8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rPr>
              <a:t>1月6日，南京某高校的易同学接到自称客服的电话，对方称易同学的快递丢失了可以理赔。由于对方准确地报出易同学的购物信息，对方称其开通了微信百万保障服务，如不关闭每月会扣款800，双方加QQ后，易同学按照对方要求，下载乐播投屏打开屏幕共享，对方说易同学的信誉分不够，让他在微信钱包查看“百万保障”的开通情况，称易同学开通“百万保障”会影响征信，需要关闭，指导易同学关闭的过程，其实是带着易同学在微粒贷等平台贷款，转到诈骗账户的过程，转账4900后发现被骗。</a:t>
            </a:r>
            <a:endParaRPr lang="en-US" altLang="zh-CN" sz="2000" spc="8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endParaRPr>
          </a:p>
          <a:p>
            <a:pPr marL="304800" lvl="0" indent="-304800" algn="l" fontAlgn="ctr">
              <a:lnSpc>
                <a:spcPct val="120000"/>
              </a:lnSpc>
              <a:spcBef>
                <a:spcPts val="0"/>
              </a:spcBef>
              <a:spcAft>
                <a:spcPts val="800"/>
              </a:spcAft>
              <a:buSzPct val="100000"/>
              <a:buFont typeface="Wingdings" panose="05000000000000000000" charset="0"/>
              <a:buChar char="l"/>
            </a:pPr>
            <a:r>
              <a:rPr lang="zh-CN" altLang="en-US" sz="2000" spc="8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rPr>
              <a:t>警方提醒：客服的功能，主要是回答、解决消费者的问题。通常是消费者主动联系客服，客服不会主动联系消费者。</a:t>
            </a:r>
            <a:endParaRPr lang="zh-CN" altLang="en-US" sz="2000" spc="8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endParaRPr>
          </a:p>
          <a:p>
            <a:pPr marL="304800" lvl="0" indent="-304800" algn="l" fontAlgn="ctr">
              <a:lnSpc>
                <a:spcPct val="120000"/>
              </a:lnSpc>
              <a:spcBef>
                <a:spcPts val="0"/>
              </a:spcBef>
              <a:spcAft>
                <a:spcPts val="800"/>
              </a:spcAft>
              <a:buSzPct val="100000"/>
              <a:buFont typeface="Wingdings" panose="05000000000000000000" charset="0"/>
              <a:buChar char="l"/>
            </a:pPr>
            <a:r>
              <a:rPr lang="zh-CN" altLang="en-US" sz="2000" spc="8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rPr>
              <a:t>记住以下三种“客服”都是骗子！</a:t>
            </a:r>
            <a:endParaRPr lang="zh-CN" altLang="en-US" sz="2000" spc="8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endParaRPr>
          </a:p>
          <a:p>
            <a:pPr marL="584200" lvl="1" indent="-279400" algn="l" fontAlgn="ctr">
              <a:lnSpc>
                <a:spcPct val="120000"/>
              </a:lnSpc>
              <a:spcBef>
                <a:spcPts val="0"/>
              </a:spcBef>
              <a:spcAft>
                <a:spcPts val="800"/>
              </a:spcAft>
              <a:buSzPct val="100000"/>
              <a:buFont typeface="Calibri Light" panose="020F0302020204030204" charset="0"/>
              <a:buAutoNum type="arabicPeriod"/>
            </a:pPr>
            <a:r>
              <a:rPr lang="en-US" altLang="zh-CN" sz="2000" spc="6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rPr>
              <a:t>凡是包裹丢失、损坏或者商品有质量问题，客服主动联系退款的都是诈骗！</a:t>
            </a:r>
            <a:endParaRPr lang="en-US" altLang="zh-CN" sz="2000" spc="6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endParaRPr>
          </a:p>
          <a:p>
            <a:pPr marL="584200" lvl="1" indent="-279400" algn="l" fontAlgn="ctr">
              <a:lnSpc>
                <a:spcPct val="120000"/>
              </a:lnSpc>
              <a:spcBef>
                <a:spcPts val="0"/>
              </a:spcBef>
              <a:spcAft>
                <a:spcPts val="800"/>
              </a:spcAft>
              <a:buSzPct val="100000"/>
              <a:buFont typeface="Calibri Light" panose="020F0302020204030204" charset="0"/>
              <a:buAutoNum type="arabicPeriod"/>
            </a:pPr>
            <a:r>
              <a:rPr lang="en-US" altLang="zh-CN" sz="2000" spc="6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rPr>
              <a:t>凡是客服说要关闭、升级贷款，否则影响征信的都是诈骗！</a:t>
            </a:r>
            <a:endParaRPr lang="en-US" altLang="zh-CN" sz="2000" spc="6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endParaRPr>
          </a:p>
          <a:p>
            <a:pPr marL="584200" lvl="1" indent="-279400" algn="l" fontAlgn="ctr">
              <a:lnSpc>
                <a:spcPct val="120000"/>
              </a:lnSpc>
              <a:spcBef>
                <a:spcPts val="0"/>
              </a:spcBef>
              <a:spcAft>
                <a:spcPts val="800"/>
              </a:spcAft>
              <a:buSzPct val="100000"/>
              <a:buFont typeface="Calibri Light" panose="020F0302020204030204" charset="0"/>
              <a:buAutoNum type="arabicPeriod"/>
            </a:pPr>
            <a:r>
              <a:rPr lang="en-US" altLang="zh-CN" sz="2000" spc="6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rPr>
              <a:t>凡是客服说每个月要扣款500/800/其他金额，需要取消/关闭业务的都是诈骗！</a:t>
            </a:r>
            <a:endParaRPr lang="en-US" altLang="zh-CN" sz="2000" spc="6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endParaRPr>
          </a:p>
        </p:txBody>
      </p:sp>
    </p:spTree>
    <p:custDataLst>
      <p:tags r:id="rId5"/>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内容占位符 5"/>
          <p:cNvSpPr>
            <a:spLocks noGrp="1"/>
          </p:cNvSpPr>
          <p:nvPr>
            <p:custDataLst>
              <p:tags r:id="rId2"/>
            </p:custDataLst>
          </p:nvPr>
        </p:nvSpPr>
        <p:spPr>
          <a:xfrm>
            <a:off x="2144395" y="1117600"/>
            <a:ext cx="7902575" cy="4622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a:lstStyle>
          <a:p>
            <a:r>
              <a:rPr lang="zh-CN" altLang="en-US">
                <a:solidFill>
                  <a:schemeClr val="tx1"/>
                </a:solidFill>
                <a:latin typeface="Times New Roman" panose="02020603050405020304" pitchFamily="18" charset="0"/>
                <a:ea typeface="汉仪楷体简" panose="02010600000101010101" charset="-122"/>
                <a:cs typeface="微软雅黑" panose="020B0503020204020204" pitchFamily="34" charset="-122"/>
              </a:rPr>
              <a:t>当前，以电信网络诈骗为代表的涉网新型犯罪不断蔓延，已经逐渐取代盗窃成为犯罪主流。特别是近几年，诈骗案件已逐渐成为我校案事件的主流案情。</a:t>
            </a:r>
            <a:endParaRPr lang="zh-CN" altLang="en-US">
              <a:solidFill>
                <a:schemeClr val="tx1"/>
              </a:solidFill>
              <a:latin typeface="Times New Roman" panose="02020603050405020304" pitchFamily="18" charset="0"/>
              <a:ea typeface="汉仪楷体简" panose="02010600000101010101" charset="-122"/>
              <a:cs typeface="微软雅黑" panose="020B0503020204020204" pitchFamily="34" charset="-122"/>
            </a:endParaRPr>
          </a:p>
          <a:p>
            <a:endParaRPr lang="zh-CN" altLang="en-US">
              <a:solidFill>
                <a:schemeClr val="tx1"/>
              </a:solidFill>
              <a:latin typeface="Times New Roman" panose="02020603050405020304" pitchFamily="18" charset="0"/>
              <a:ea typeface="汉仪楷体简" panose="02010600000101010101" charset="-122"/>
              <a:cs typeface="微软雅黑" panose="020B0503020204020204" pitchFamily="34" charset="-122"/>
            </a:endParaRPr>
          </a:p>
          <a:p>
            <a:r>
              <a:rPr lang="zh-CN" altLang="en-US">
                <a:solidFill>
                  <a:schemeClr val="tx1"/>
                </a:solidFill>
                <a:latin typeface="Times New Roman" panose="02020603050405020304" pitchFamily="18" charset="0"/>
                <a:ea typeface="汉仪楷体简" panose="02010600000101010101" charset="-122"/>
                <a:cs typeface="微软雅黑" panose="020B0503020204020204" pitchFamily="34" charset="-122"/>
              </a:rPr>
              <a:t>2021年4月8日，习近平对打击治理电信网络诈骗犯罪工作作出重要指示：“强调坚持以人民为中心，全面落实打防管控措施，坚决遏制电信网络诈骗犯罪多发高发态势”。</a:t>
            </a:r>
            <a:endParaRPr lang="zh-CN" altLang="en-US">
              <a:solidFill>
                <a:schemeClr val="tx1"/>
              </a:solidFill>
              <a:latin typeface="Times New Roman" panose="02020603050405020304" pitchFamily="18" charset="0"/>
              <a:ea typeface="汉仪楷体简" panose="02010600000101010101" charset="-122"/>
              <a:cs typeface="微软雅黑" panose="020B0503020204020204" pitchFamily="34" charset="-122"/>
            </a:endParaRPr>
          </a:p>
          <a:p>
            <a:endParaRPr lang="zh-CN" altLang="en-US">
              <a:solidFill>
                <a:schemeClr val="tx1"/>
              </a:solidFill>
              <a:latin typeface="Times New Roman" panose="02020603050405020304" pitchFamily="18" charset="0"/>
              <a:ea typeface="汉仪楷体简" panose="02010600000101010101" charset="-122"/>
              <a:cs typeface="微软雅黑" panose="020B0503020204020204" pitchFamily="34" charset="-122"/>
            </a:endParaRPr>
          </a:p>
        </p:txBody>
      </p:sp>
    </p:spTree>
    <p:custDataLst>
      <p:tags r:id="rId3"/>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2" name="文本框 6"/>
          <p:cNvSpPr txBox="1"/>
          <p:nvPr>
            <p:custDataLst>
              <p:tags r:id="rId2"/>
            </p:custDataLst>
          </p:nvPr>
        </p:nvSpPr>
        <p:spPr>
          <a:xfrm>
            <a:off x="457204" y="304802"/>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ctr">
              <a:lnSpc>
                <a:spcPct val="100000"/>
              </a:lnSpc>
              <a:spcBef>
                <a:spcPts val="0"/>
              </a:spcBef>
              <a:spcAft>
                <a:spcPts val="0"/>
              </a:spcAft>
              <a:buSzPct val="100000"/>
              <a:buNone/>
            </a:pPr>
            <a:r>
              <a:rPr lang="zh-CN" altLang="en-US" sz="3600" dirty="0">
                <a:solidFill>
                  <a:schemeClr val="accent1"/>
                </a:solidFill>
                <a:latin typeface="Times New Roman" panose="02020603050405020304" pitchFamily="18" charset="0"/>
                <a:ea typeface="汉仪中楷简" panose="02010600000101010101" charset="-122"/>
                <a:sym typeface="宋体" pitchFamily="2" charset="-122"/>
              </a:rPr>
              <a:t>什么是电信网络诈骗？</a:t>
            </a:r>
            <a:endParaRPr lang="zh-CN" altLang="en-US" sz="3600" dirty="0">
              <a:solidFill>
                <a:schemeClr val="accent1"/>
              </a:solidFill>
              <a:latin typeface="Times New Roman" panose="02020603050405020304" pitchFamily="18" charset="0"/>
              <a:ea typeface="汉仪中楷简" panose="02010600000101010101" charset="-122"/>
              <a:sym typeface="宋体" pitchFamily="2" charset="-122"/>
            </a:endParaRPr>
          </a:p>
        </p:txBody>
      </p:sp>
      <p:cxnSp>
        <p:nvCxnSpPr>
          <p:cNvPr id="2" name="直接连接符 1"/>
          <p:cNvCxnSpPr/>
          <p:nvPr>
            <p:custDataLst>
              <p:tags r:id="rId3"/>
            </p:custDataLst>
          </p:nvPr>
        </p:nvCxnSpPr>
        <p:spPr>
          <a:xfrm>
            <a:off x="5600696" y="1066809"/>
            <a:ext cx="990608" cy="0"/>
          </a:xfrm>
          <a:prstGeom prst="line">
            <a:avLst/>
          </a:prstGeom>
          <a:ln w="76200">
            <a:solidFill>
              <a:schemeClr val="accent1"/>
            </a:solidFill>
          </a:ln>
        </p:spPr>
        <p:style>
          <a:lnRef idx="1">
            <a:schemeClr val="dk1"/>
          </a:lnRef>
          <a:fillRef idx="0">
            <a:schemeClr val="dk1"/>
          </a:fillRef>
          <a:effectRef idx="0">
            <a:schemeClr val="dk1"/>
          </a:effectRef>
          <a:fontRef idx="minor">
            <a:schemeClr val="tx1"/>
          </a:fontRef>
        </p:style>
      </p:cxnSp>
      <p:sp>
        <p:nvSpPr>
          <p:cNvPr id="3" name="文本占位符 52226"/>
          <p:cNvSpPr txBox="1"/>
          <p:nvPr>
            <p:custDataLst>
              <p:tags r:id="rId4"/>
            </p:custDataLst>
          </p:nvPr>
        </p:nvSpPr>
        <p:spPr>
          <a:xfrm>
            <a:off x="457338" y="1571647"/>
            <a:ext cx="4530938" cy="4536018"/>
          </a:xfrm>
          <a:prstGeom prst="rect">
            <a:avLst/>
          </a:prstGeom>
          <a:noFill/>
          <a:ln w="9525">
            <a:noFill/>
          </a:ln>
        </p:spPr>
        <p:txBody>
          <a:bodyPr wrap="square" lIns="91434" tIns="45717" rIns="91434" bIns="45717" anchor="t" anchorCtr="0">
            <a:normAutofit/>
          </a:bodyPr>
          <a:p>
            <a:pPr algn="just">
              <a:lnSpc>
                <a:spcPct val="150000"/>
              </a:lnSpc>
            </a:pPr>
            <a:r>
              <a:rPr lang="en-US" altLang="zh-CN" sz="2800" dirty="0">
                <a:solidFill>
                  <a:srgbClr val="000000"/>
                </a:solidFill>
                <a:latin typeface="Times New Roman" panose="02020603050405020304" pitchFamily="18" charset="0"/>
                <a:ea typeface="汉仪楷体简" panose="02010600000101010101" charset="-122"/>
                <a:cs typeface="微软雅黑" panose="020B0503020204020204" pitchFamily="34" charset="-122"/>
              </a:rPr>
              <a:t> </a:t>
            </a:r>
            <a:r>
              <a:rPr lang="en-US" altLang="zh-CN" sz="28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    </a:t>
            </a:r>
            <a:r>
              <a:rPr lang="en-US" altLang="zh-CN" b="1" noProof="1"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电信</a:t>
            </a:r>
            <a:r>
              <a:rPr lang="zh-CN" altLang="en-US" b="1" noProof="1"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网络</a:t>
            </a:r>
            <a:r>
              <a:rPr lang="en-US" altLang="zh-CN" b="1" noProof="1"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诈骗是指通过电话、网络和短信方式，编造虚假信息，设置骗局，对受害人实施远程、非接触式诈骗，诱使受害人打款或转账的犯罪行为，通常以冒充他人及仿冒、伪造各种合法外衣和形式的方式达到欺骗的目的，如冒充公检</a:t>
            </a:r>
            <a:r>
              <a:rPr lang="zh-CN" altLang="en-US" b="1" noProof="1"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法，冒充</a:t>
            </a:r>
            <a:r>
              <a:rPr lang="en-US" altLang="zh-CN" b="1" noProof="1"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商家公司厂家、</a:t>
            </a:r>
            <a:r>
              <a:rPr lang="zh-CN" altLang="en-US" b="1" noProof="1"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冒充</a:t>
            </a:r>
            <a:r>
              <a:rPr lang="en-US" altLang="zh-CN" b="1" noProof="1"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国家机关工作人员、</a:t>
            </a:r>
            <a:r>
              <a:rPr lang="zh-CN" altLang="en-US" b="1" noProof="1"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冒充</a:t>
            </a:r>
            <a:r>
              <a:rPr lang="en-US" altLang="zh-CN" b="1" noProof="1"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银行工作人员等各类机构工作人员，伪造和冒充招工、婚恋、贷款、中奖、手机定位和招嫖等形式进行诈骗。</a:t>
            </a:r>
            <a:endParaRPr lang="en-US" altLang="zh-CN" b="1" noProof="1"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endParaRPr>
          </a:p>
        </p:txBody>
      </p:sp>
      <p:sp>
        <p:nvSpPr>
          <p:cNvPr id="5" name="椭圆 1"/>
          <p:cNvSpPr/>
          <p:nvPr>
            <p:custDataLst>
              <p:tags r:id="rId5"/>
            </p:custDataLst>
          </p:nvPr>
        </p:nvSpPr>
        <p:spPr>
          <a:xfrm>
            <a:off x="5554643" y="1666042"/>
            <a:ext cx="1115482" cy="1113401"/>
          </a:xfrm>
          <a:prstGeom prst="ellipse">
            <a:avLst/>
          </a:prstGeom>
          <a:gradFill rotWithShape="1">
            <a:gsLst>
              <a:gs pos="0">
                <a:srgbClr val="21BAFF"/>
              </a:gs>
              <a:gs pos="50000">
                <a:srgbClr val="0064AE"/>
              </a:gs>
              <a:gs pos="100000">
                <a:srgbClr val="21BAFF"/>
              </a:gs>
            </a:gsLst>
            <a:lin ang="5400000" scaled="1"/>
            <a:tileRect/>
          </a:gradFill>
          <a:ln w="12700" cap="flat" cmpd="sng">
            <a:solidFill>
              <a:srgbClr val="FFFFFF"/>
            </a:solidFill>
            <a:prstDash val="solid"/>
            <a:miter/>
            <a:headEnd type="none" w="med" len="med"/>
            <a:tailEnd type="none" w="med" len="med"/>
          </a:ln>
          <a:effectLst>
            <a:outerShdw dist="38100" dir="5400000" algn="ctr" rotWithShape="0">
              <a:srgbClr val="000000">
                <a:alpha val="37999"/>
              </a:srgbClr>
            </a:outerShdw>
          </a:effectLst>
        </p:spPr>
        <p:txBody>
          <a:bodyPr lIns="91434" tIns="45717" rIns="91434" bIns="45717" anchor="ctr" anchorCtr="0">
            <a:normAutofit/>
          </a:bodyPr>
          <a:p>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6" name="椭圆 6"/>
          <p:cNvSpPr/>
          <p:nvPr>
            <p:custDataLst>
              <p:tags r:id="rId6"/>
            </p:custDataLst>
          </p:nvPr>
        </p:nvSpPr>
        <p:spPr>
          <a:xfrm>
            <a:off x="9330424" y="1571647"/>
            <a:ext cx="1115482" cy="1113402"/>
          </a:xfrm>
          <a:prstGeom prst="ellipse">
            <a:avLst/>
          </a:prstGeom>
          <a:gradFill rotWithShape="1">
            <a:gsLst>
              <a:gs pos="0">
                <a:srgbClr val="21BAFF"/>
              </a:gs>
              <a:gs pos="50000">
                <a:srgbClr val="0064AE"/>
              </a:gs>
              <a:gs pos="100000">
                <a:srgbClr val="21BAFF"/>
              </a:gs>
            </a:gsLst>
            <a:lin ang="5400000" scaled="1"/>
            <a:tileRect/>
          </a:gradFill>
          <a:ln w="12700" cap="flat" cmpd="sng">
            <a:solidFill>
              <a:srgbClr val="FFFFFF"/>
            </a:solidFill>
            <a:prstDash val="solid"/>
            <a:miter/>
            <a:headEnd type="none" w="med" len="med"/>
            <a:tailEnd type="none" w="med" len="med"/>
          </a:ln>
          <a:effectLst>
            <a:outerShdw dist="38100" dir="5400000" algn="ctr" rotWithShape="0">
              <a:srgbClr val="000000">
                <a:alpha val="37999"/>
              </a:srgbClr>
            </a:outerShdw>
          </a:effectLst>
        </p:spPr>
        <p:txBody>
          <a:bodyPr lIns="91434" tIns="45717" rIns="91434" bIns="45717" anchor="ctr" anchorCtr="0">
            <a:normAutofit/>
          </a:bodyPr>
          <a:p>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7" name="椭圆 7"/>
          <p:cNvSpPr/>
          <p:nvPr>
            <p:custDataLst>
              <p:tags r:id="rId7"/>
            </p:custDataLst>
          </p:nvPr>
        </p:nvSpPr>
        <p:spPr>
          <a:xfrm>
            <a:off x="6687377" y="1666042"/>
            <a:ext cx="1115482" cy="1113401"/>
          </a:xfrm>
          <a:prstGeom prst="ellipse">
            <a:avLst/>
          </a:prstGeom>
          <a:gradFill rotWithShape="1">
            <a:gsLst>
              <a:gs pos="0">
                <a:srgbClr val="21BAFF"/>
              </a:gs>
              <a:gs pos="50000">
                <a:srgbClr val="0064AE"/>
              </a:gs>
              <a:gs pos="100000">
                <a:srgbClr val="21BAFF"/>
              </a:gs>
            </a:gsLst>
            <a:lin ang="5400000" scaled="1"/>
            <a:tileRect/>
          </a:gradFill>
          <a:ln w="12700" cap="flat" cmpd="sng">
            <a:solidFill>
              <a:srgbClr val="FFFFFF"/>
            </a:solidFill>
            <a:prstDash val="solid"/>
            <a:miter/>
            <a:headEnd type="none" w="med" len="med"/>
            <a:tailEnd type="none" w="med" len="med"/>
          </a:ln>
          <a:effectLst>
            <a:outerShdw dist="38100" dir="5400000" algn="ctr" rotWithShape="0">
              <a:srgbClr val="000000">
                <a:alpha val="37999"/>
              </a:srgbClr>
            </a:outerShdw>
          </a:effectLst>
        </p:spPr>
        <p:txBody>
          <a:bodyPr lIns="91434" tIns="45717" rIns="91434" bIns="45717" anchor="ctr" anchorCtr="0">
            <a:normAutofit lnSpcReduction="20000"/>
          </a:bodyPr>
          <a:p>
            <a:pPr algn="ctr"/>
            <a:r>
              <a:rPr lang="zh-CN" altLang="en-US" b="1" dirty="0" smtClean="0">
                <a:solidFill>
                  <a:srgbClr val="FFFFFF"/>
                </a:solidFill>
                <a:latin typeface="Times New Roman" panose="02020603050405020304" pitchFamily="18" charset="0"/>
                <a:ea typeface="汉仪楷体简" panose="02010600000101010101" charset="-122"/>
              </a:rPr>
              <a:t>电话</a:t>
            </a:r>
            <a:endParaRPr lang="zh-CN" altLang="en-US" b="1" dirty="0" smtClean="0">
              <a:solidFill>
                <a:srgbClr val="FFFFFF"/>
              </a:solidFill>
              <a:latin typeface="Times New Roman" panose="02020603050405020304" pitchFamily="18" charset="0"/>
              <a:ea typeface="汉仪楷体简" panose="02010600000101010101" charset="-122"/>
            </a:endParaRPr>
          </a:p>
        </p:txBody>
      </p:sp>
      <p:sp>
        <p:nvSpPr>
          <p:cNvPr id="8" name="椭圆 8"/>
          <p:cNvSpPr/>
          <p:nvPr>
            <p:custDataLst>
              <p:tags r:id="rId8"/>
            </p:custDataLst>
          </p:nvPr>
        </p:nvSpPr>
        <p:spPr>
          <a:xfrm>
            <a:off x="10557553" y="1571647"/>
            <a:ext cx="1115482" cy="1113401"/>
          </a:xfrm>
          <a:prstGeom prst="ellipse">
            <a:avLst/>
          </a:prstGeom>
          <a:gradFill rotWithShape="1">
            <a:gsLst>
              <a:gs pos="0">
                <a:srgbClr val="21BAFF"/>
              </a:gs>
              <a:gs pos="50000">
                <a:srgbClr val="0064AE"/>
              </a:gs>
              <a:gs pos="100000">
                <a:srgbClr val="21BAFF"/>
              </a:gs>
            </a:gsLst>
            <a:lin ang="5400000" scaled="1"/>
            <a:tileRect/>
          </a:gradFill>
          <a:ln w="12700" cap="flat" cmpd="sng">
            <a:solidFill>
              <a:srgbClr val="FFFFFF"/>
            </a:solidFill>
            <a:prstDash val="solid"/>
            <a:miter/>
            <a:headEnd type="none" w="med" len="med"/>
            <a:tailEnd type="none" w="med" len="med"/>
          </a:ln>
          <a:effectLst>
            <a:outerShdw dist="38100" dir="5400000" algn="ctr" rotWithShape="0">
              <a:srgbClr val="000000">
                <a:alpha val="37999"/>
              </a:srgbClr>
            </a:outerShdw>
          </a:effectLst>
        </p:spPr>
        <p:txBody>
          <a:bodyPr lIns="91434" tIns="45717" rIns="91434" bIns="45717" anchor="ctr" anchorCtr="0">
            <a:normAutofit/>
          </a:bodyPr>
          <a:p>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9" name="TextBox 3"/>
          <p:cNvSpPr txBox="1"/>
          <p:nvPr>
            <p:custDataLst>
              <p:tags r:id="rId9"/>
            </p:custDataLst>
          </p:nvPr>
        </p:nvSpPr>
        <p:spPr>
          <a:xfrm>
            <a:off x="5554345" y="2024380"/>
            <a:ext cx="1115695" cy="755015"/>
          </a:xfrm>
          <a:prstGeom prst="rect">
            <a:avLst/>
          </a:prstGeom>
          <a:noFill/>
          <a:ln w="9525">
            <a:noFill/>
          </a:ln>
        </p:spPr>
        <p:txBody>
          <a:bodyPr lIns="91434" tIns="45717" rIns="91434" bIns="45717" anchor="t" anchorCtr="0">
            <a:normAutofit lnSpcReduction="10000"/>
          </a:bodyPr>
          <a:p>
            <a:pPr algn="ctr"/>
            <a:r>
              <a:rPr lang="zh-CN" altLang="en-US" b="1" dirty="0">
                <a:solidFill>
                  <a:srgbClr val="FFFFFF"/>
                </a:solidFill>
                <a:latin typeface="Times New Roman" panose="02020603050405020304" pitchFamily="18" charset="0"/>
                <a:ea typeface="汉仪楷体简" panose="02010600000101010101" charset="-122"/>
              </a:rPr>
              <a:t>手机短信</a:t>
            </a:r>
            <a:endParaRPr lang="zh-CN" altLang="en-US" b="1" dirty="0">
              <a:solidFill>
                <a:srgbClr val="FFFFFF"/>
              </a:solidFill>
              <a:latin typeface="Times New Roman" panose="02020603050405020304" pitchFamily="18" charset="0"/>
              <a:ea typeface="汉仪楷体简" panose="02010600000101010101" charset="-122"/>
            </a:endParaRPr>
          </a:p>
        </p:txBody>
      </p:sp>
      <p:sp>
        <p:nvSpPr>
          <p:cNvPr id="11" name="TextBox 14"/>
          <p:cNvSpPr txBox="1"/>
          <p:nvPr>
            <p:custDataLst>
              <p:tags r:id="rId10"/>
            </p:custDataLst>
          </p:nvPr>
        </p:nvSpPr>
        <p:spPr>
          <a:xfrm>
            <a:off x="9330690" y="1935480"/>
            <a:ext cx="1115060" cy="843915"/>
          </a:xfrm>
          <a:prstGeom prst="rect">
            <a:avLst/>
          </a:prstGeom>
          <a:noFill/>
          <a:ln w="9525">
            <a:noFill/>
          </a:ln>
        </p:spPr>
        <p:txBody>
          <a:bodyPr lIns="91434" tIns="45717" rIns="91434" bIns="45717" anchor="t" anchorCtr="0">
            <a:normAutofit lnSpcReduction="10000"/>
          </a:bodyPr>
          <a:p>
            <a:pPr algn="ctr"/>
            <a:r>
              <a:rPr lang="zh-CN" altLang="en-US" b="1" dirty="0">
                <a:solidFill>
                  <a:srgbClr val="FFFFFF"/>
                </a:solidFill>
                <a:latin typeface="Times New Roman" panose="02020603050405020304" pitchFamily="18" charset="0"/>
                <a:ea typeface="汉仪楷体简" panose="02010600000101010101" charset="-122"/>
              </a:rPr>
              <a:t>网络电话</a:t>
            </a:r>
            <a:endParaRPr lang="zh-CN" altLang="en-US" b="1" dirty="0">
              <a:solidFill>
                <a:srgbClr val="FFFFFF"/>
              </a:solidFill>
              <a:latin typeface="Times New Roman" panose="02020603050405020304" pitchFamily="18" charset="0"/>
              <a:ea typeface="汉仪楷体简" panose="02010600000101010101" charset="-122"/>
            </a:endParaRPr>
          </a:p>
        </p:txBody>
      </p:sp>
      <p:sp>
        <p:nvSpPr>
          <p:cNvPr id="12" name="TextBox 15"/>
          <p:cNvSpPr txBox="1"/>
          <p:nvPr>
            <p:custDataLst>
              <p:tags r:id="rId11"/>
            </p:custDataLst>
          </p:nvPr>
        </p:nvSpPr>
        <p:spPr>
          <a:xfrm>
            <a:off x="10627403" y="1935282"/>
            <a:ext cx="976048" cy="844104"/>
          </a:xfrm>
          <a:prstGeom prst="rect">
            <a:avLst/>
          </a:prstGeom>
          <a:noFill/>
          <a:ln w="9525">
            <a:noFill/>
          </a:ln>
        </p:spPr>
        <p:txBody>
          <a:bodyPr lIns="91434" tIns="45717" rIns="91434" bIns="45717" anchor="t" anchorCtr="0">
            <a:normAutofit lnSpcReduction="10000"/>
          </a:bodyPr>
          <a:p>
            <a:pPr algn="ctr"/>
            <a:r>
              <a:rPr lang="zh-CN" altLang="en-US" b="1" dirty="0">
                <a:solidFill>
                  <a:srgbClr val="FFFFFF"/>
                </a:solidFill>
                <a:latin typeface="Times New Roman" panose="02020603050405020304" pitchFamily="18" charset="0"/>
                <a:ea typeface="汉仪楷体简" panose="02010600000101010101" charset="-122"/>
              </a:rPr>
              <a:t>互联网</a:t>
            </a:r>
            <a:endParaRPr lang="zh-CN" altLang="en-US" b="1" dirty="0">
              <a:solidFill>
                <a:srgbClr val="FFFFFF"/>
              </a:solidFill>
              <a:latin typeface="Times New Roman" panose="02020603050405020304" pitchFamily="18" charset="0"/>
              <a:ea typeface="汉仪楷体简" panose="02010600000101010101" charset="-122"/>
            </a:endParaRPr>
          </a:p>
        </p:txBody>
      </p:sp>
      <p:sp>
        <p:nvSpPr>
          <p:cNvPr id="13" name="矩形 12"/>
          <p:cNvSpPr/>
          <p:nvPr>
            <p:custDataLst>
              <p:tags r:id="rId12"/>
            </p:custDataLst>
          </p:nvPr>
        </p:nvSpPr>
        <p:spPr>
          <a:xfrm>
            <a:off x="5460247" y="5819402"/>
            <a:ext cx="6247675" cy="723399"/>
          </a:xfrm>
          <a:prstGeom prst="rect">
            <a:avLst/>
          </a:prstGeom>
        </p:spPr>
        <p:txBody>
          <a:bodyPr wrap="square" lIns="91434" tIns="45717" rIns="91434" bIns="45717">
            <a:normAutofit/>
          </a:bodyPr>
          <a:p>
            <a:pPr marL="0" marR="0" lvl="0" indent="0" algn="just" defTabSz="914400" rtl="0" eaLnBrk="1" fontAlgn="base" latinLnBrk="0" hangingPunct="1">
              <a:lnSpc>
                <a:spcPct val="150000"/>
              </a:lnSpc>
              <a:spcBef>
                <a:spcPct val="0"/>
              </a:spcBef>
              <a:spcAft>
                <a:spcPct val="0"/>
              </a:spcAft>
              <a:buClrTx/>
              <a:buSzTx/>
              <a:buFont typeface="Arial" panose="02080604020202020204" pitchFamily="34" charset="0"/>
              <a:buNone/>
            </a:pP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汉仪楷体简" panose="02010600000101010101" charset="-122"/>
                <a:cs typeface="+mj-cs"/>
                <a:sym typeface="+mn-ea"/>
              </a:rPr>
              <a:t>又称非接触性诈骗或远程诈骗</a:t>
            </a:r>
            <a:endPar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汉仪楷体简" panose="02010600000101010101" charset="-122"/>
              <a:cs typeface="+mj-cs"/>
              <a:sym typeface="+mn-ea"/>
            </a:endParaRPr>
          </a:p>
        </p:txBody>
      </p:sp>
      <p:sp>
        <p:nvSpPr>
          <p:cNvPr id="14" name="下箭头 13"/>
          <p:cNvSpPr/>
          <p:nvPr>
            <p:custDataLst>
              <p:tags r:id="rId13"/>
            </p:custDataLst>
          </p:nvPr>
        </p:nvSpPr>
        <p:spPr>
          <a:xfrm>
            <a:off x="6404193" y="2704382"/>
            <a:ext cx="635325" cy="849551"/>
          </a:xfrm>
          <a:prstGeom prst="down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19" name="下箭头 18"/>
          <p:cNvSpPr/>
          <p:nvPr>
            <p:custDataLst>
              <p:tags r:id="rId14"/>
            </p:custDataLst>
          </p:nvPr>
        </p:nvSpPr>
        <p:spPr>
          <a:xfrm>
            <a:off x="10179975" y="2609987"/>
            <a:ext cx="635325" cy="849551"/>
          </a:xfrm>
          <a:prstGeom prst="down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20" name="矩形 19"/>
          <p:cNvSpPr/>
          <p:nvPr>
            <p:custDataLst>
              <p:tags r:id="rId15"/>
            </p:custDataLst>
          </p:nvPr>
        </p:nvSpPr>
        <p:spPr>
          <a:xfrm>
            <a:off x="5271459" y="3648327"/>
            <a:ext cx="3303809" cy="1390191"/>
          </a:xfrm>
          <a:prstGeom prst="rect">
            <a:avLst/>
          </a:prstGeom>
        </p:spPr>
        <p:txBody>
          <a:bodyPr wrap="square">
            <a:normAutofit/>
          </a:bodyPr>
          <a:p>
            <a:pPr>
              <a:lnSpc>
                <a:spcPct val="150000"/>
              </a:lnSpc>
            </a:pPr>
            <a:r>
              <a:rPr lang="zh-CN" altLang="en-US" b="1" noProof="1" smtClean="0">
                <a:solidFill>
                  <a:schemeClr val="dk1"/>
                </a:solidFill>
                <a:latin typeface="Times New Roman" panose="02020603050405020304" pitchFamily="18" charset="0"/>
                <a:ea typeface="汉仪楷体简" panose="02010600000101010101" charset="-122"/>
                <a:cs typeface="汉仪超粗宋简" panose="02010600030101010101" charset="-122"/>
                <a:sym typeface="纤黑体" panose="02010600030101010101" charset="-122"/>
              </a:rPr>
              <a:t>你是不是接到过诈骗电话？</a:t>
            </a:r>
            <a:endParaRPr lang="en-US" altLang="zh-CN" b="1" noProof="1" smtClean="0">
              <a:solidFill>
                <a:schemeClr val="dk1"/>
              </a:solidFill>
              <a:latin typeface="Times New Roman" panose="02020603050405020304" pitchFamily="18" charset="0"/>
              <a:ea typeface="汉仪楷体简" panose="02010600000101010101" charset="-122"/>
              <a:cs typeface="汉仪超粗宋简" panose="02010600030101010101" charset="-122"/>
              <a:sym typeface="纤黑体" panose="02010600030101010101" charset="-122"/>
            </a:endParaRPr>
          </a:p>
          <a:p>
            <a:pPr>
              <a:lnSpc>
                <a:spcPct val="150000"/>
              </a:lnSpc>
            </a:pPr>
            <a:r>
              <a:rPr lang="zh-CN" altLang="en-US" b="1" noProof="1" smtClean="0">
                <a:solidFill>
                  <a:schemeClr val="dk1"/>
                </a:solidFill>
                <a:latin typeface="Times New Roman" panose="02020603050405020304" pitchFamily="18" charset="0"/>
                <a:ea typeface="汉仪楷体简" panose="02010600000101010101" charset="-122"/>
                <a:cs typeface="汉仪超粗宋简" panose="02010600030101010101" charset="-122"/>
                <a:sym typeface="纤黑体" panose="02010600030101010101" charset="-122"/>
              </a:rPr>
              <a:t>你是不是收到乱七八糟的短信？</a:t>
            </a:r>
            <a:endParaRPr lang="en-US" altLang="zh-CN" b="1" noProof="1" smtClean="0">
              <a:solidFill>
                <a:schemeClr val="dk1"/>
              </a:solidFill>
              <a:latin typeface="Times New Roman" panose="02020603050405020304" pitchFamily="18" charset="0"/>
              <a:ea typeface="汉仪楷体简" panose="02010600000101010101" charset="-122"/>
              <a:cs typeface="汉仪超粗宋简" panose="02010600030101010101" charset="-122"/>
              <a:sym typeface="纤黑体" panose="02010600030101010101" charset="-122"/>
            </a:endParaRPr>
          </a:p>
          <a:p>
            <a:pPr>
              <a:lnSpc>
                <a:spcPct val="150000"/>
              </a:lnSpc>
            </a:pPr>
            <a:r>
              <a:rPr lang="zh-CN" altLang="en-US" b="1" noProof="1" smtClean="0">
                <a:solidFill>
                  <a:schemeClr val="dk1"/>
                </a:solidFill>
                <a:latin typeface="Times New Roman" panose="02020603050405020304" pitchFamily="18" charset="0"/>
                <a:ea typeface="汉仪楷体简" panose="02010600000101010101" charset="-122"/>
                <a:cs typeface="汉仪超粗宋简" panose="02010600030101010101" charset="-122"/>
                <a:sym typeface="纤黑体" panose="02010600030101010101" charset="-122"/>
              </a:rPr>
              <a:t>凡是和你的手机卡有关的</a:t>
            </a:r>
            <a:endParaRPr lang="zh-CN" altLang="en-US" b="1" noProof="1" smtClean="0">
              <a:solidFill>
                <a:schemeClr val="dk1"/>
              </a:solidFill>
              <a:latin typeface="Times New Roman" panose="02020603050405020304" pitchFamily="18" charset="0"/>
              <a:ea typeface="汉仪楷体简" panose="02010600000101010101" charset="-122"/>
              <a:cs typeface="汉仪超粗宋简" panose="02010600030101010101" charset="-122"/>
              <a:sym typeface="纤黑体" panose="02010600030101010101" charset="-122"/>
            </a:endParaRPr>
          </a:p>
        </p:txBody>
      </p:sp>
      <p:sp>
        <p:nvSpPr>
          <p:cNvPr id="21" name="矩形 20"/>
          <p:cNvSpPr/>
          <p:nvPr>
            <p:custDataLst>
              <p:tags r:id="rId16"/>
            </p:custDataLst>
          </p:nvPr>
        </p:nvSpPr>
        <p:spPr>
          <a:xfrm>
            <a:off x="8858250" y="3648075"/>
            <a:ext cx="3122295" cy="1627505"/>
          </a:xfrm>
          <a:prstGeom prst="rect">
            <a:avLst/>
          </a:prstGeom>
        </p:spPr>
        <p:txBody>
          <a:bodyPr wrap="square">
            <a:noAutofit/>
          </a:bodyPr>
          <a:p>
            <a:pPr>
              <a:lnSpc>
                <a:spcPct val="150000"/>
              </a:lnSpc>
            </a:pPr>
            <a:r>
              <a:rPr lang="zh-CN" altLang="en-US" b="1" noProof="1" smtClean="0">
                <a:solidFill>
                  <a:schemeClr val="dk1"/>
                </a:solidFill>
                <a:latin typeface="Times New Roman" panose="02020603050405020304" pitchFamily="18" charset="0"/>
                <a:ea typeface="汉仪楷体简" panose="02010600000101010101" charset="-122"/>
                <a:cs typeface="汉仪超粗宋简" panose="02010600030101010101" charset="-122"/>
                <a:sym typeface="纤黑体" panose="02010600030101010101" charset="-122"/>
              </a:rPr>
              <a:t>社交软件上的添加好友</a:t>
            </a:r>
            <a:endParaRPr lang="en-US" altLang="zh-CN" b="1" noProof="1" smtClean="0">
              <a:solidFill>
                <a:schemeClr val="dk1"/>
              </a:solidFill>
              <a:latin typeface="Times New Roman" panose="02020603050405020304" pitchFamily="18" charset="0"/>
              <a:ea typeface="汉仪楷体简" panose="02010600000101010101" charset="-122"/>
              <a:cs typeface="汉仪超粗宋简" panose="02010600030101010101" charset="-122"/>
              <a:sym typeface="纤黑体" panose="02010600030101010101" charset="-122"/>
            </a:endParaRPr>
          </a:p>
          <a:p>
            <a:pPr>
              <a:lnSpc>
                <a:spcPct val="150000"/>
              </a:lnSpc>
            </a:pPr>
            <a:r>
              <a:rPr lang="zh-CN" altLang="en-US" b="1" noProof="1" smtClean="0">
                <a:solidFill>
                  <a:schemeClr val="dk1"/>
                </a:solidFill>
                <a:latin typeface="Times New Roman" panose="02020603050405020304" pitchFamily="18" charset="0"/>
                <a:ea typeface="汉仪楷体简" panose="02010600000101010101" charset="-122"/>
                <a:cs typeface="汉仪超粗宋简" panose="02010600030101010101" charset="-122"/>
                <a:sym typeface="纤黑体" panose="02010600030101010101" charset="-122"/>
              </a:rPr>
              <a:t>婚恋平台、兼职网站</a:t>
            </a:r>
            <a:endParaRPr lang="en-US" altLang="zh-CN" b="1" noProof="1" smtClean="0">
              <a:solidFill>
                <a:schemeClr val="dk1"/>
              </a:solidFill>
              <a:latin typeface="Times New Roman" panose="02020603050405020304" pitchFamily="18" charset="0"/>
              <a:ea typeface="汉仪楷体简" panose="02010600000101010101" charset="-122"/>
              <a:cs typeface="汉仪超粗宋简" panose="02010600030101010101" charset="-122"/>
              <a:sym typeface="纤黑体" panose="02010600030101010101" charset="-122"/>
            </a:endParaRPr>
          </a:p>
          <a:p>
            <a:pPr>
              <a:lnSpc>
                <a:spcPct val="150000"/>
              </a:lnSpc>
            </a:pPr>
            <a:r>
              <a:rPr lang="zh-CN" altLang="en-US" b="1" noProof="1" smtClean="0">
                <a:solidFill>
                  <a:schemeClr val="dk1"/>
                </a:solidFill>
                <a:latin typeface="Times New Roman" panose="02020603050405020304" pitchFamily="18" charset="0"/>
                <a:ea typeface="汉仪楷体简" panose="02010600000101010101" charset="-122"/>
                <a:cs typeface="汉仪超粗宋简" panose="02010600030101010101" charset="-122"/>
                <a:sym typeface="纤黑体" panose="02010600030101010101" charset="-122"/>
              </a:rPr>
              <a:t>抖音、快手等短视频</a:t>
            </a:r>
            <a:endParaRPr lang="en-US" altLang="zh-CN" b="1" noProof="1" smtClean="0">
              <a:solidFill>
                <a:schemeClr val="dk1"/>
              </a:solidFill>
              <a:latin typeface="Times New Roman" panose="02020603050405020304" pitchFamily="18" charset="0"/>
              <a:ea typeface="汉仪楷体简" panose="02010600000101010101" charset="-122"/>
              <a:cs typeface="汉仪超粗宋简" panose="02010600030101010101" charset="-122"/>
              <a:sym typeface="纤黑体" panose="02010600030101010101" charset="-122"/>
            </a:endParaRPr>
          </a:p>
          <a:p>
            <a:pPr>
              <a:lnSpc>
                <a:spcPct val="150000"/>
              </a:lnSpc>
            </a:pPr>
            <a:r>
              <a:rPr lang="zh-CN" altLang="en-US" b="1" noProof="1" smtClean="0">
                <a:solidFill>
                  <a:schemeClr val="dk1"/>
                </a:solidFill>
                <a:latin typeface="Times New Roman" panose="02020603050405020304" pitchFamily="18" charset="0"/>
                <a:ea typeface="汉仪楷体简" panose="02010600000101010101" charset="-122"/>
                <a:cs typeface="汉仪超粗宋简" panose="02010600030101010101" charset="-122"/>
                <a:sym typeface="纤黑体" panose="02010600030101010101" charset="-122"/>
              </a:rPr>
              <a:t>凡是和流量有关的</a:t>
            </a:r>
            <a:endParaRPr lang="zh-CN" altLang="en-US" b="1" noProof="1" smtClean="0">
              <a:solidFill>
                <a:schemeClr val="dk1"/>
              </a:solidFill>
              <a:latin typeface="Times New Roman" panose="02020603050405020304" pitchFamily="18" charset="0"/>
              <a:ea typeface="汉仪楷体简" panose="02010600000101010101" charset="-122"/>
              <a:cs typeface="汉仪超粗宋简" panose="02010600030101010101" charset="-122"/>
              <a:sym typeface="纤黑体" panose="02010600030101010101" charset="-122"/>
            </a:endParaRPr>
          </a:p>
        </p:txBody>
      </p:sp>
    </p:spTree>
    <p:custDataLst>
      <p:tags r:id="rId17"/>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9" name="文本框 6"/>
          <p:cNvSpPr txBox="1"/>
          <p:nvPr>
            <p:custDataLst>
              <p:tags r:id="rId2"/>
            </p:custDataLst>
          </p:nvPr>
        </p:nvSpPr>
        <p:spPr>
          <a:xfrm>
            <a:off x="457204" y="304802"/>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ctr">
              <a:lnSpc>
                <a:spcPct val="100000"/>
              </a:lnSpc>
              <a:spcBef>
                <a:spcPts val="0"/>
              </a:spcBef>
              <a:spcAft>
                <a:spcPts val="0"/>
              </a:spcAft>
              <a:buSzPct val="100000"/>
              <a:buNone/>
            </a:pPr>
            <a:r>
              <a:rPr lang="zh-CN" altLang="en-US" sz="3700" spc="209" dirty="0">
                <a:solidFill>
                  <a:schemeClr val="accent1"/>
                </a:solidFill>
                <a:latin typeface="Times New Roman" panose="02020603050405020304" pitchFamily="18" charset="0"/>
                <a:ea typeface="汉仪中楷简" panose="02010600000101010101" charset="-122"/>
                <a:sym typeface="+mn-ea"/>
              </a:rPr>
              <a:t>高智商犯罪，精确制导（私人订制）</a:t>
            </a:r>
            <a:endParaRPr lang="zh-CN" altLang="en-US" sz="3700" spc="209" dirty="0">
              <a:solidFill>
                <a:schemeClr val="accent1"/>
              </a:solidFill>
              <a:latin typeface="Times New Roman" panose="02020603050405020304" pitchFamily="18" charset="0"/>
              <a:ea typeface="汉仪中楷简" panose="02010600000101010101" charset="-122"/>
              <a:sym typeface="+mn-ea"/>
            </a:endParaRPr>
          </a:p>
        </p:txBody>
      </p:sp>
      <p:cxnSp>
        <p:nvCxnSpPr>
          <p:cNvPr id="2" name="直接连接符 1"/>
          <p:cNvCxnSpPr/>
          <p:nvPr>
            <p:custDataLst>
              <p:tags r:id="rId3"/>
            </p:custDataLst>
          </p:nvPr>
        </p:nvCxnSpPr>
        <p:spPr>
          <a:xfrm>
            <a:off x="5600696" y="1066809"/>
            <a:ext cx="990608" cy="0"/>
          </a:xfrm>
          <a:prstGeom prst="line">
            <a:avLst/>
          </a:prstGeom>
          <a:ln w="76200">
            <a:solidFill>
              <a:schemeClr val="accent1"/>
            </a:solidFill>
          </a:ln>
        </p:spPr>
        <p:style>
          <a:lnRef idx="1">
            <a:schemeClr val="dk1"/>
          </a:lnRef>
          <a:fillRef idx="0">
            <a:schemeClr val="dk1"/>
          </a:fillRef>
          <a:effectRef idx="0">
            <a:schemeClr val="dk1"/>
          </a:effectRef>
          <a:fontRef idx="minor">
            <a:schemeClr val="tx1"/>
          </a:fontRef>
        </p:style>
      </p:cxnSp>
      <p:sp>
        <p:nvSpPr>
          <p:cNvPr id="6" name="矩形 5"/>
          <p:cNvSpPr/>
          <p:nvPr>
            <p:custDataLst>
              <p:tags r:id="rId4"/>
            </p:custDataLst>
          </p:nvPr>
        </p:nvSpPr>
        <p:spPr>
          <a:xfrm>
            <a:off x="1192827" y="5091756"/>
            <a:ext cx="9831832" cy="1461488"/>
          </a:xfrm>
          <a:prstGeom prst="rect">
            <a:avLst/>
          </a:prstGeom>
          <a:solidFill>
            <a:schemeClr val="l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custDataLst>
              <p:tags r:id="rId5"/>
            </p:custDataLst>
          </p:nvPr>
        </p:nvPicPr>
        <p:blipFill rotWithShape="1">
          <a:blip r:embed="rId6"/>
          <a:srcRect t="17910" b="17910"/>
          <a:stretch>
            <a:fillRect/>
          </a:stretch>
        </p:blipFill>
        <p:spPr>
          <a:xfrm>
            <a:off x="1192784" y="1371603"/>
            <a:ext cx="9831831" cy="3587283"/>
          </a:xfrm>
          <a:custGeom>
            <a:avLst/>
            <a:gdLst/>
            <a:ahLst/>
            <a:cxnLst>
              <a:cxn ang="3">
                <a:pos x="hc" y="t"/>
              </a:cxn>
              <a:cxn ang="cd2">
                <a:pos x="l" y="vc"/>
              </a:cxn>
              <a:cxn ang="cd4">
                <a:pos x="hc" y="b"/>
              </a:cxn>
              <a:cxn ang="0">
                <a:pos x="r" y="vc"/>
              </a:cxn>
            </a:cxnLst>
            <a:rect l="l" t="t" r="r" b="b"/>
            <a:pathLst>
              <a:path w="17760" h="6480">
                <a:moveTo>
                  <a:pt x="0" y="0"/>
                </a:moveTo>
                <a:lnTo>
                  <a:pt x="17760" y="0"/>
                </a:lnTo>
                <a:lnTo>
                  <a:pt x="17760" y="6480"/>
                </a:lnTo>
                <a:lnTo>
                  <a:pt x="0" y="6480"/>
                </a:lnTo>
                <a:lnTo>
                  <a:pt x="0" y="0"/>
                </a:lnTo>
                <a:close/>
              </a:path>
            </a:pathLst>
          </a:custGeom>
        </p:spPr>
      </p:pic>
      <p:sp>
        <p:nvSpPr>
          <p:cNvPr id="8" name="Title 6"/>
          <p:cNvSpPr txBox="1"/>
          <p:nvPr>
            <p:custDataLst>
              <p:tags r:id="rId7"/>
            </p:custDataLst>
          </p:nvPr>
        </p:nvSpPr>
        <p:spPr>
          <a:xfrm>
            <a:off x="1264920" y="5091430"/>
            <a:ext cx="9697085" cy="1461770"/>
          </a:xfrm>
          <a:prstGeom prst="rect">
            <a:avLst/>
          </a:prstGeom>
          <a:noFill/>
          <a:ln w="3175">
            <a:noFill/>
            <a:prstDash val="dash"/>
          </a:ln>
        </p:spPr>
        <p:txBody>
          <a:bodyPr wrap="square" lIns="63500" tIns="25400" rIns="63500" bIns="25400" anchor="ctr" anchorCtr="0">
            <a:normAutofit fontScale="7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36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sym typeface="+mn-ea"/>
              </a:rPr>
              <a:t>现在诈骗分子通过精心设计、流水线式作业、看人挖坑的方式，利用不法手段获取被骗对象的准确信息，精准跟踪被害对象的生活动态为受害对象“私人定制”</a:t>
            </a:r>
            <a:r>
              <a:rPr lang="zh-CN" altLang="en-US" sz="1800" spc="100" dirty="0">
                <a:ln w="3175">
                  <a:noFill/>
                  <a:prstDash val="dash"/>
                </a:ln>
                <a:solidFill>
                  <a:schemeClr val="dk1">
                    <a:lumMod val="75000"/>
                    <a:lumOff val="25000"/>
                  </a:schemeClr>
                </a:solidFill>
                <a:uFillTx/>
                <a:latin typeface="Times New Roman" panose="02020603050405020304" pitchFamily="18" charset="0"/>
                <a:ea typeface="汉仪楷体简" panose="02010600000101010101" charset="-122"/>
                <a:cs typeface="微软雅黑" panose="020B0503020204020204" pitchFamily="34" charset="-122"/>
                <a:sym typeface="+mn-ea"/>
              </a:rPr>
              <a:t> </a:t>
            </a:r>
            <a:endParaRPr lang="zh-CN" altLang="en-US" sz="1800" spc="100" dirty="0">
              <a:ln w="3175">
                <a:noFill/>
                <a:prstDash val="dash"/>
              </a:ln>
              <a:solidFill>
                <a:schemeClr val="dk1">
                  <a:lumMod val="75000"/>
                  <a:lumOff val="25000"/>
                </a:schemeClr>
              </a:solidFill>
              <a:uFillTx/>
              <a:latin typeface="Times New Roman" panose="02020603050405020304" pitchFamily="18" charset="0"/>
              <a:ea typeface="汉仪楷体简" panose="02010600000101010101" charset="-122"/>
              <a:cs typeface="微软雅黑" panose="020B0503020204020204" pitchFamily="34" charset="-122"/>
              <a:sym typeface="+mn-ea"/>
            </a:endParaRPr>
          </a:p>
        </p:txBody>
      </p:sp>
    </p:spTree>
    <p:custDataLst>
      <p:tags r:id="rId8"/>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6" name="图片 15"/>
          <p:cNvPicPr>
            <a:picLocks noChangeAspect="1"/>
          </p:cNvPicPr>
          <p:nvPr>
            <p:custDataLst>
              <p:tags r:id="rId2"/>
            </p:custDataLst>
          </p:nvPr>
        </p:nvPicPr>
        <p:blipFill rotWithShape="1">
          <a:blip r:embed="rId3"/>
          <a:srcRect l="34280" r="34280"/>
          <a:stretch>
            <a:fillRect/>
          </a:stretch>
        </p:blipFill>
        <p:spPr>
          <a:xfrm>
            <a:off x="7224395" y="0"/>
            <a:ext cx="4967592" cy="6858000"/>
          </a:xfrm>
          <a:custGeom>
            <a:avLst/>
            <a:gdLst/>
            <a:ahLst/>
            <a:cxnLst>
              <a:cxn ang="3">
                <a:pos x="hc" y="t"/>
              </a:cxn>
              <a:cxn ang="cd2">
                <a:pos x="l" y="vc"/>
              </a:cxn>
              <a:cxn ang="cd4">
                <a:pos x="hc" y="b"/>
              </a:cxn>
              <a:cxn ang="0">
                <a:pos x="r" y="vc"/>
              </a:cxn>
            </a:cxnLst>
            <a:rect l="l" t="t" r="r" b="b"/>
            <a:pathLst>
              <a:path w="8153" h="10800">
                <a:moveTo>
                  <a:pt x="8153" y="0"/>
                </a:moveTo>
                <a:lnTo>
                  <a:pt x="8153" y="10800"/>
                </a:lnTo>
                <a:lnTo>
                  <a:pt x="0" y="10800"/>
                </a:lnTo>
                <a:lnTo>
                  <a:pt x="0" y="0"/>
                </a:lnTo>
                <a:close/>
              </a:path>
            </a:pathLst>
          </a:custGeom>
        </p:spPr>
      </p:pic>
      <p:sp>
        <p:nvSpPr>
          <p:cNvPr id="17" name="文本框 16"/>
          <p:cNvSpPr txBox="1"/>
          <p:nvPr>
            <p:custDataLst>
              <p:tags r:id="rId4"/>
            </p:custDataLst>
          </p:nvPr>
        </p:nvSpPr>
        <p:spPr>
          <a:xfrm>
            <a:off x="652780" y="187"/>
            <a:ext cx="5919470" cy="702944"/>
          </a:xfrm>
          <a:prstGeom prst="rect">
            <a:avLst/>
          </a:prstGeom>
          <a:noFill/>
        </p:spPr>
        <p:txBody>
          <a:bodyPr wrap="square" lIns="63500" tIns="25400" rIns="63500" bIns="25400" rtlCol="0" anchor="b" anchorCtr="0">
            <a:normAutofit/>
          </a:bodyPr>
          <a:p>
            <a:pPr marL="0" indent="0" algn="l">
              <a:lnSpc>
                <a:spcPct val="110000"/>
              </a:lnSpc>
              <a:spcBef>
                <a:spcPts val="0"/>
              </a:spcBef>
              <a:spcAft>
                <a:spcPts val="0"/>
              </a:spcAft>
              <a:buSzPct val="100000"/>
              <a:buNone/>
            </a:pPr>
            <a:r>
              <a:rPr lang="en-US" altLang="zh-CN" sz="3300" b="1" spc="170" dirty="0">
                <a:solidFill>
                  <a:schemeClr val="accent1"/>
                </a:solidFill>
                <a:uFillTx/>
                <a:latin typeface="汉仪楷体简" panose="02010600000101010101" charset="-122"/>
                <a:ea typeface="汉仪楷体简" panose="02010600000101010101" charset="-122"/>
                <a:sym typeface="+mn-lt"/>
              </a:rPr>
              <a:t>电信网络诈骗与大数据的结合</a:t>
            </a:r>
            <a:endParaRPr lang="en-US" altLang="zh-CN" sz="3300" b="1" spc="170" dirty="0">
              <a:solidFill>
                <a:schemeClr val="accent1"/>
              </a:solidFill>
              <a:uFillTx/>
              <a:latin typeface="汉仪楷体简" panose="02010600000101010101" charset="-122"/>
              <a:ea typeface="汉仪楷体简" panose="02010600000101010101" charset="-122"/>
              <a:sym typeface="+mn-lt"/>
            </a:endParaRPr>
          </a:p>
        </p:txBody>
      </p:sp>
      <p:sp>
        <p:nvSpPr>
          <p:cNvPr id="18" name="Title 6"/>
          <p:cNvSpPr txBox="1"/>
          <p:nvPr>
            <p:custDataLst>
              <p:tags r:id="rId5"/>
            </p:custDataLst>
          </p:nvPr>
        </p:nvSpPr>
        <p:spPr>
          <a:xfrm>
            <a:off x="647700" y="736600"/>
            <a:ext cx="5924550" cy="5771515"/>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54000" lvl="0" indent="-254000" algn="l" fontAlgn="ctr">
              <a:lnSpc>
                <a:spcPct val="120000"/>
              </a:lnSpc>
              <a:spcBef>
                <a:spcPts val="0"/>
              </a:spcBef>
              <a:spcAft>
                <a:spcPts val="800"/>
              </a:spcAft>
              <a:buSzPct val="100000"/>
              <a:buFont typeface="Wingdings" panose="05000000000000000000" charset="0"/>
              <a:buChar char="l"/>
            </a:pPr>
            <a:r>
              <a:rPr lang="zh-CN" altLang="en-US" sz="1800" b="1" spc="40" dirty="0">
                <a:ln w="3175">
                  <a:noFill/>
                  <a:prstDash val="dash"/>
                </a:ln>
                <a:solidFill>
                  <a:schemeClr val="tx1"/>
                </a:solidFill>
                <a:uFillTx/>
                <a:latin typeface="汉仪楷体简" panose="02010600000101010101" charset="-122"/>
                <a:ea typeface="汉仪楷体简" panose="02010600000101010101" charset="-122"/>
                <a:cs typeface="汉仪楷体简" panose="02010600000101010101" charset="-122"/>
                <a:sym typeface="+mn-lt"/>
              </a:rPr>
              <a:t>大数据时代，你的标签是什么？</a:t>
            </a:r>
            <a:endParaRPr lang="zh-CN" altLang="en-US" sz="1800" b="1" spc="40" dirty="0">
              <a:ln w="3175">
                <a:noFill/>
                <a:prstDash val="dash"/>
              </a:ln>
              <a:solidFill>
                <a:schemeClr val="tx1"/>
              </a:solidFill>
              <a:uFillTx/>
              <a:latin typeface="汉仪楷体简" panose="02010600000101010101" charset="-122"/>
              <a:ea typeface="汉仪楷体简" panose="02010600000101010101" charset="-122"/>
              <a:cs typeface="汉仪楷体简" panose="02010600000101010101" charset="-122"/>
              <a:sym typeface="+mn-lt"/>
            </a:endParaRPr>
          </a:p>
          <a:p>
            <a:pPr marL="254000" lvl="0" indent="-254000" algn="l" fontAlgn="ctr">
              <a:lnSpc>
                <a:spcPct val="120000"/>
              </a:lnSpc>
              <a:spcBef>
                <a:spcPts val="0"/>
              </a:spcBef>
              <a:spcAft>
                <a:spcPts val="800"/>
              </a:spcAft>
              <a:buSzPct val="100000"/>
              <a:buFont typeface="Wingdings" panose="05000000000000000000" charset="0"/>
              <a:buChar char="l"/>
            </a:pPr>
            <a:r>
              <a:rPr lang="zh-CN" altLang="en-US" sz="1800" b="1" spc="40" dirty="0">
                <a:ln w="3175">
                  <a:noFill/>
                  <a:prstDash val="dash"/>
                </a:ln>
                <a:solidFill>
                  <a:schemeClr val="tx1"/>
                </a:solidFill>
                <a:uFillTx/>
                <a:latin typeface="汉仪楷体简" panose="02010600000101010101" charset="-122"/>
                <a:ea typeface="汉仪楷体简" panose="02010600000101010101" charset="-122"/>
                <a:cs typeface="汉仪楷体简" panose="02010600000101010101" charset="-122"/>
                <a:sym typeface="汉仪楷体简" panose="02010600000101010101" charset="-122"/>
              </a:rPr>
              <a:t>喜欢网购——冒充电商客服诈骗</a:t>
            </a:r>
            <a:endParaRPr lang="zh-CN" altLang="en-US" sz="1800" b="1" spc="40" dirty="0">
              <a:ln w="3175">
                <a:noFill/>
                <a:prstDash val="dash"/>
              </a:ln>
              <a:solidFill>
                <a:schemeClr val="tx1"/>
              </a:solidFill>
              <a:uFillTx/>
              <a:latin typeface="汉仪楷体简" panose="02010600000101010101" charset="-122"/>
              <a:ea typeface="汉仪楷体简" panose="02010600000101010101" charset="-122"/>
              <a:cs typeface="汉仪楷体简" panose="02010600000101010101" charset="-122"/>
              <a:sym typeface="汉仪楷体简" panose="02010600000101010101" charset="-122"/>
            </a:endParaRPr>
          </a:p>
          <a:p>
            <a:pPr marL="254000" lvl="0" indent="-254000" algn="l" fontAlgn="ctr">
              <a:lnSpc>
                <a:spcPct val="120000"/>
              </a:lnSpc>
              <a:spcBef>
                <a:spcPts val="0"/>
              </a:spcBef>
              <a:spcAft>
                <a:spcPts val="800"/>
              </a:spcAft>
              <a:buSzPct val="100000"/>
              <a:buFont typeface="Wingdings" panose="05000000000000000000" charset="0"/>
              <a:buChar char="l"/>
            </a:pPr>
            <a:r>
              <a:rPr lang="zh-CN" altLang="zh-CN" sz="1800" b="1" spc="40" dirty="0">
                <a:ln w="3175">
                  <a:noFill/>
                  <a:prstDash val="dash"/>
                </a:ln>
                <a:solidFill>
                  <a:schemeClr val="tx1"/>
                </a:solidFill>
                <a:uFillTx/>
                <a:latin typeface="汉仪楷体简" panose="02010600000101010101" charset="-122"/>
                <a:ea typeface="汉仪楷体简" panose="02010600000101010101" charset="-122"/>
                <a:cs typeface="汉仪楷体简" panose="02010600000101010101" charset="-122"/>
                <a:sym typeface="汉仪楷体简" panose="02010600000101010101" charset="-122"/>
              </a:rPr>
              <a:t>手游电竞爱好者——虚假游戏交易诈骗</a:t>
            </a:r>
            <a:endParaRPr lang="zh-CN" altLang="zh-CN" sz="1800" b="1" spc="40" dirty="0">
              <a:ln w="3175">
                <a:noFill/>
                <a:prstDash val="dash"/>
              </a:ln>
              <a:solidFill>
                <a:schemeClr val="tx1"/>
              </a:solidFill>
              <a:uFillTx/>
              <a:latin typeface="汉仪楷体简" panose="02010600000101010101" charset="-122"/>
              <a:ea typeface="汉仪楷体简" panose="02010600000101010101" charset="-122"/>
              <a:cs typeface="汉仪楷体简" panose="02010600000101010101" charset="-122"/>
              <a:sym typeface="汉仪楷体简" panose="02010600000101010101" charset="-122"/>
            </a:endParaRPr>
          </a:p>
          <a:p>
            <a:pPr marL="254000" lvl="0" indent="-254000" algn="l" fontAlgn="ctr">
              <a:lnSpc>
                <a:spcPct val="120000"/>
              </a:lnSpc>
              <a:spcBef>
                <a:spcPts val="0"/>
              </a:spcBef>
              <a:spcAft>
                <a:spcPts val="800"/>
              </a:spcAft>
              <a:buSzPct val="100000"/>
              <a:buFont typeface="Wingdings" panose="05000000000000000000" charset="0"/>
              <a:buChar char="l"/>
            </a:pPr>
            <a:r>
              <a:rPr lang="zh-CN" altLang="zh-CN" sz="1800" b="1" spc="40" dirty="0">
                <a:ln w="3175">
                  <a:noFill/>
                  <a:prstDash val="dash"/>
                </a:ln>
                <a:solidFill>
                  <a:schemeClr val="tx1"/>
                </a:solidFill>
                <a:uFillTx/>
                <a:latin typeface="汉仪楷体简" panose="02010600000101010101" charset="-122"/>
                <a:ea typeface="汉仪楷体简" panose="02010600000101010101" charset="-122"/>
                <a:cs typeface="汉仪楷体简" panose="02010600000101010101" charset="-122"/>
                <a:sym typeface="汉仪楷体简" panose="02010600000101010101" charset="-122"/>
              </a:rPr>
              <a:t>资金紧缺的中小企业主——贷款诈骗</a:t>
            </a:r>
            <a:endParaRPr lang="zh-CN" altLang="zh-CN" sz="1800" b="1" spc="40" dirty="0">
              <a:ln w="3175">
                <a:noFill/>
                <a:prstDash val="dash"/>
              </a:ln>
              <a:solidFill>
                <a:schemeClr val="tx1"/>
              </a:solidFill>
              <a:uFillTx/>
              <a:latin typeface="汉仪楷体简" panose="02010600000101010101" charset="-122"/>
              <a:ea typeface="汉仪楷体简" panose="02010600000101010101" charset="-122"/>
              <a:cs typeface="汉仪楷体简" panose="02010600000101010101" charset="-122"/>
              <a:sym typeface="汉仪楷体简" panose="02010600000101010101" charset="-122"/>
            </a:endParaRPr>
          </a:p>
          <a:p>
            <a:pPr marL="254000" lvl="0" indent="-254000" algn="l" fontAlgn="ctr">
              <a:lnSpc>
                <a:spcPct val="120000"/>
              </a:lnSpc>
              <a:spcBef>
                <a:spcPts val="0"/>
              </a:spcBef>
              <a:spcAft>
                <a:spcPts val="800"/>
              </a:spcAft>
              <a:buSzPct val="100000"/>
              <a:buFont typeface="Wingdings" panose="05000000000000000000" charset="0"/>
              <a:buChar char="l"/>
            </a:pPr>
            <a:r>
              <a:rPr lang="zh-CN" altLang="zh-CN" sz="1800" b="1" spc="40" dirty="0">
                <a:ln w="3175">
                  <a:noFill/>
                  <a:prstDash val="dash"/>
                </a:ln>
                <a:solidFill>
                  <a:schemeClr val="tx1"/>
                </a:solidFill>
                <a:uFillTx/>
                <a:latin typeface="汉仪楷体简" panose="02010600000101010101" charset="-122"/>
                <a:ea typeface="汉仪楷体简" panose="02010600000101010101" charset="-122"/>
                <a:cs typeface="汉仪楷体简" panose="02010600000101010101" charset="-122"/>
                <a:sym typeface="汉仪楷体简" panose="02010600000101010101" charset="-122"/>
              </a:rPr>
              <a:t>想要赚外快的大学生——刷单诈骗</a:t>
            </a:r>
            <a:endParaRPr lang="zh-CN" altLang="zh-CN" sz="1800" b="1" spc="40" dirty="0">
              <a:ln w="3175">
                <a:noFill/>
                <a:prstDash val="dash"/>
              </a:ln>
              <a:solidFill>
                <a:schemeClr val="tx1"/>
              </a:solidFill>
              <a:uFillTx/>
              <a:latin typeface="汉仪楷体简" panose="02010600000101010101" charset="-122"/>
              <a:ea typeface="汉仪楷体简" panose="02010600000101010101" charset="-122"/>
              <a:cs typeface="汉仪楷体简" panose="02010600000101010101" charset="-122"/>
              <a:sym typeface="汉仪楷体简" panose="02010600000101010101" charset="-122"/>
            </a:endParaRPr>
          </a:p>
          <a:p>
            <a:pPr marL="254000" lvl="0" indent="-254000" algn="l" fontAlgn="ctr">
              <a:lnSpc>
                <a:spcPct val="120000"/>
              </a:lnSpc>
              <a:spcBef>
                <a:spcPts val="0"/>
              </a:spcBef>
              <a:spcAft>
                <a:spcPts val="800"/>
              </a:spcAft>
              <a:buSzPct val="100000"/>
              <a:buFont typeface="Wingdings" panose="05000000000000000000" charset="0"/>
              <a:buChar char="l"/>
            </a:pPr>
            <a:r>
              <a:rPr lang="zh-CN" altLang="zh-CN" sz="1800" b="1" spc="40" dirty="0">
                <a:ln w="3175">
                  <a:noFill/>
                  <a:prstDash val="dash"/>
                </a:ln>
                <a:solidFill>
                  <a:schemeClr val="tx1"/>
                </a:solidFill>
                <a:uFillTx/>
                <a:latin typeface="汉仪楷体简" panose="02010600000101010101" charset="-122"/>
                <a:ea typeface="汉仪楷体简" panose="02010600000101010101" charset="-122"/>
                <a:cs typeface="汉仪楷体简" panose="02010600000101010101" charset="-122"/>
                <a:sym typeface="汉仪楷体简" panose="02010600000101010101" charset="-122"/>
              </a:rPr>
              <a:t>单位会计、公司财务——冒充老板诈骗</a:t>
            </a:r>
            <a:endParaRPr lang="zh-CN" altLang="zh-CN" sz="1800" b="1" spc="40" dirty="0">
              <a:ln w="3175">
                <a:noFill/>
                <a:prstDash val="dash"/>
              </a:ln>
              <a:solidFill>
                <a:schemeClr val="tx1"/>
              </a:solidFill>
              <a:uFillTx/>
              <a:latin typeface="汉仪楷体简" panose="02010600000101010101" charset="-122"/>
              <a:ea typeface="汉仪楷体简" panose="02010600000101010101" charset="-122"/>
              <a:cs typeface="汉仪楷体简" panose="02010600000101010101" charset="-122"/>
              <a:sym typeface="汉仪楷体简" panose="02010600000101010101" charset="-122"/>
            </a:endParaRPr>
          </a:p>
          <a:p>
            <a:pPr marL="254000" lvl="0" indent="-254000" algn="l" fontAlgn="ctr">
              <a:lnSpc>
                <a:spcPct val="120000"/>
              </a:lnSpc>
              <a:spcBef>
                <a:spcPts val="0"/>
              </a:spcBef>
              <a:spcAft>
                <a:spcPts val="800"/>
              </a:spcAft>
              <a:buSzPct val="100000"/>
              <a:buFont typeface="Wingdings" panose="05000000000000000000" charset="0"/>
              <a:buChar char="l"/>
            </a:pPr>
            <a:r>
              <a:rPr lang="zh-CN" altLang="zh-CN" sz="1800" b="1" spc="40" dirty="0">
                <a:ln w="3175">
                  <a:noFill/>
                  <a:prstDash val="dash"/>
                </a:ln>
                <a:solidFill>
                  <a:schemeClr val="tx1"/>
                </a:solidFill>
                <a:uFillTx/>
                <a:latin typeface="汉仪楷体简" panose="02010600000101010101" charset="-122"/>
                <a:ea typeface="汉仪楷体简" panose="02010600000101010101" charset="-122"/>
                <a:cs typeface="汉仪楷体简" panose="02010600000101010101" charset="-122"/>
                <a:sym typeface="汉仪楷体简" panose="02010600000101010101" charset="-122"/>
              </a:rPr>
              <a:t>中、大型企业法人——冒充领导诈骗</a:t>
            </a:r>
            <a:endParaRPr lang="zh-CN" altLang="zh-CN" sz="1800" b="1" spc="40" dirty="0">
              <a:ln w="3175">
                <a:noFill/>
                <a:prstDash val="dash"/>
              </a:ln>
              <a:solidFill>
                <a:schemeClr val="tx1"/>
              </a:solidFill>
              <a:uFillTx/>
              <a:latin typeface="汉仪楷体简" panose="02010600000101010101" charset="-122"/>
              <a:ea typeface="汉仪楷体简" panose="02010600000101010101" charset="-122"/>
              <a:cs typeface="汉仪楷体简" panose="02010600000101010101" charset="-122"/>
              <a:sym typeface="汉仪楷体简" panose="02010600000101010101" charset="-122"/>
            </a:endParaRPr>
          </a:p>
          <a:p>
            <a:pPr marL="254000" lvl="0" indent="-254000" algn="l" fontAlgn="ctr">
              <a:lnSpc>
                <a:spcPct val="120000"/>
              </a:lnSpc>
              <a:spcBef>
                <a:spcPts val="0"/>
              </a:spcBef>
              <a:spcAft>
                <a:spcPts val="800"/>
              </a:spcAft>
              <a:buSzPct val="100000"/>
              <a:buFont typeface="Wingdings" panose="05000000000000000000" charset="0"/>
              <a:buChar char="l"/>
            </a:pPr>
            <a:r>
              <a:rPr lang="zh-CN" altLang="zh-CN" sz="1800" b="1" spc="40" dirty="0">
                <a:ln w="3175">
                  <a:noFill/>
                  <a:prstDash val="dash"/>
                </a:ln>
                <a:solidFill>
                  <a:schemeClr val="tx1"/>
                </a:solidFill>
                <a:uFillTx/>
                <a:latin typeface="汉仪楷体简" panose="02010600000101010101" charset="-122"/>
                <a:ea typeface="汉仪楷体简" panose="02010600000101010101" charset="-122"/>
                <a:cs typeface="汉仪楷体简" panose="02010600000101010101" charset="-122"/>
                <a:sym typeface="汉仪楷体简" panose="02010600000101010101" charset="-122"/>
              </a:rPr>
              <a:t>社交软件爱好者——网恋诈骗</a:t>
            </a:r>
            <a:endParaRPr lang="zh-CN" altLang="zh-CN" sz="1800" b="1" spc="40" dirty="0">
              <a:ln w="3175">
                <a:noFill/>
                <a:prstDash val="dash"/>
              </a:ln>
              <a:solidFill>
                <a:schemeClr val="tx1"/>
              </a:solidFill>
              <a:uFillTx/>
              <a:latin typeface="汉仪楷体简" panose="02010600000101010101" charset="-122"/>
              <a:ea typeface="汉仪楷体简" panose="02010600000101010101" charset="-122"/>
              <a:cs typeface="汉仪楷体简" panose="02010600000101010101" charset="-122"/>
              <a:sym typeface="汉仪楷体简" panose="02010600000101010101" charset="-122"/>
            </a:endParaRPr>
          </a:p>
          <a:p>
            <a:pPr marL="254000" lvl="0" indent="-254000" algn="l" fontAlgn="ctr">
              <a:lnSpc>
                <a:spcPct val="120000"/>
              </a:lnSpc>
              <a:spcBef>
                <a:spcPts val="0"/>
              </a:spcBef>
              <a:spcAft>
                <a:spcPts val="800"/>
              </a:spcAft>
              <a:buSzPct val="100000"/>
              <a:buFont typeface="Wingdings" panose="05000000000000000000" charset="0"/>
              <a:buChar char="l"/>
            </a:pPr>
            <a:r>
              <a:rPr lang="zh-CN" altLang="zh-CN" sz="1800" b="1" spc="40" dirty="0">
                <a:ln w="3175">
                  <a:noFill/>
                  <a:prstDash val="dash"/>
                </a:ln>
                <a:solidFill>
                  <a:schemeClr val="tx1"/>
                </a:solidFill>
                <a:uFillTx/>
                <a:latin typeface="汉仪楷体简" panose="02010600000101010101" charset="-122"/>
                <a:ea typeface="汉仪楷体简" panose="02010600000101010101" charset="-122"/>
                <a:cs typeface="汉仪楷体简" panose="02010600000101010101" charset="-122"/>
                <a:sym typeface="汉仪楷体简" panose="02010600000101010101" charset="-122"/>
              </a:rPr>
              <a:t>网贷史人员——征信诈骗</a:t>
            </a:r>
            <a:endParaRPr lang="zh-CN" altLang="zh-CN" sz="1800" b="1" spc="40" dirty="0">
              <a:ln w="3175">
                <a:noFill/>
                <a:prstDash val="dash"/>
              </a:ln>
              <a:solidFill>
                <a:schemeClr val="tx1"/>
              </a:solidFill>
              <a:uFillTx/>
              <a:latin typeface="汉仪楷体简" panose="02010600000101010101" charset="-122"/>
              <a:ea typeface="汉仪楷体简" panose="02010600000101010101" charset="-122"/>
              <a:cs typeface="汉仪楷体简" panose="02010600000101010101" charset="-122"/>
              <a:sym typeface="汉仪楷体简" panose="02010600000101010101" charset="-122"/>
            </a:endParaRPr>
          </a:p>
          <a:p>
            <a:pPr marL="254000" lvl="0" indent="-254000" algn="l" fontAlgn="ctr">
              <a:lnSpc>
                <a:spcPct val="120000"/>
              </a:lnSpc>
              <a:spcBef>
                <a:spcPts val="0"/>
              </a:spcBef>
              <a:spcAft>
                <a:spcPts val="800"/>
              </a:spcAft>
              <a:buSzPct val="100000"/>
              <a:buFont typeface="Wingdings" panose="05000000000000000000" charset="0"/>
              <a:buChar char="l"/>
            </a:pPr>
            <a:r>
              <a:rPr lang="zh-CN" altLang="zh-CN" sz="1800" b="1" spc="40" dirty="0">
                <a:ln w="3175">
                  <a:noFill/>
                  <a:prstDash val="dash"/>
                </a:ln>
                <a:solidFill>
                  <a:schemeClr val="tx1"/>
                </a:solidFill>
                <a:uFillTx/>
                <a:latin typeface="汉仪楷体简" panose="02010600000101010101" charset="-122"/>
                <a:ea typeface="汉仪楷体简" panose="02010600000101010101" charset="-122"/>
                <a:cs typeface="汉仪楷体简" panose="02010600000101010101" charset="-122"/>
                <a:sym typeface="汉仪楷体简" panose="02010600000101010101" charset="-122"/>
              </a:rPr>
              <a:t>家长群——冒充老师诈骗</a:t>
            </a:r>
            <a:endParaRPr lang="zh-CN" altLang="zh-CN" sz="1800" b="1" spc="40" dirty="0">
              <a:ln w="3175">
                <a:noFill/>
                <a:prstDash val="dash"/>
              </a:ln>
              <a:solidFill>
                <a:schemeClr val="tx1"/>
              </a:solidFill>
              <a:uFillTx/>
              <a:latin typeface="汉仪楷体简" panose="02010600000101010101" charset="-122"/>
              <a:ea typeface="汉仪楷体简" panose="02010600000101010101" charset="-122"/>
              <a:cs typeface="汉仪楷体简" panose="02010600000101010101" charset="-122"/>
              <a:sym typeface="汉仪楷体简" panose="02010600000101010101" charset="-122"/>
            </a:endParaRPr>
          </a:p>
          <a:p>
            <a:pPr marL="254000" lvl="0" indent="-254000" algn="l" fontAlgn="ctr">
              <a:lnSpc>
                <a:spcPct val="120000"/>
              </a:lnSpc>
              <a:spcBef>
                <a:spcPts val="0"/>
              </a:spcBef>
              <a:spcAft>
                <a:spcPts val="800"/>
              </a:spcAft>
              <a:buSzPct val="100000"/>
              <a:buFont typeface="Wingdings" panose="05000000000000000000" charset="0"/>
              <a:buChar char="l"/>
            </a:pPr>
            <a:r>
              <a:rPr lang="zh-CN" altLang="zh-CN" sz="1800" b="1" spc="40" dirty="0">
                <a:ln w="3175">
                  <a:noFill/>
                  <a:prstDash val="dash"/>
                </a:ln>
                <a:solidFill>
                  <a:schemeClr val="tx1"/>
                </a:solidFill>
                <a:uFillTx/>
                <a:latin typeface="汉仪楷体简" panose="02010600000101010101" charset="-122"/>
                <a:ea typeface="汉仪楷体简" panose="02010600000101010101" charset="-122"/>
                <a:cs typeface="汉仪楷体简" panose="02010600000101010101" charset="-122"/>
                <a:sym typeface="汉仪楷体简" panose="02010600000101010101" charset="-122"/>
              </a:rPr>
              <a:t>女性、老年人——冒充公检法诈骗</a:t>
            </a:r>
            <a:endParaRPr lang="zh-CN" altLang="zh-CN" sz="1800" b="1" spc="40" dirty="0">
              <a:ln w="3175">
                <a:noFill/>
                <a:prstDash val="dash"/>
              </a:ln>
              <a:solidFill>
                <a:schemeClr val="tx1"/>
              </a:solidFill>
              <a:uFillTx/>
              <a:latin typeface="汉仪楷体简" panose="02010600000101010101" charset="-122"/>
              <a:ea typeface="汉仪楷体简" panose="02010600000101010101" charset="-122"/>
              <a:cs typeface="汉仪楷体简" panose="02010600000101010101" charset="-122"/>
              <a:sym typeface="汉仪楷体简" panose="02010600000101010101" charset="-122"/>
            </a:endParaRPr>
          </a:p>
          <a:p>
            <a:pPr marL="254000" lvl="0" indent="-254000" algn="l" fontAlgn="ctr">
              <a:lnSpc>
                <a:spcPct val="120000"/>
              </a:lnSpc>
              <a:spcBef>
                <a:spcPts val="0"/>
              </a:spcBef>
              <a:spcAft>
                <a:spcPts val="800"/>
              </a:spcAft>
              <a:buSzPct val="100000"/>
              <a:buFont typeface="Wingdings" panose="05000000000000000000" charset="0"/>
              <a:buChar char="l"/>
            </a:pPr>
            <a:r>
              <a:rPr lang="zh-CN" altLang="zh-CN" sz="1800" b="1" spc="40" dirty="0">
                <a:ln w="3175">
                  <a:noFill/>
                  <a:prstDash val="dash"/>
                </a:ln>
                <a:solidFill>
                  <a:schemeClr val="tx1"/>
                </a:solidFill>
                <a:uFillTx/>
                <a:latin typeface="汉仪楷体简" panose="02010600000101010101" charset="-122"/>
                <a:ea typeface="汉仪楷体简" panose="02010600000101010101" charset="-122"/>
                <a:cs typeface="汉仪楷体简" panose="02010600000101010101" charset="-122"/>
                <a:sym typeface="汉仪楷体简" panose="02010600000101010101" charset="-122"/>
              </a:rPr>
              <a:t>赌博爱好者——虚假博彩诈骗</a:t>
            </a:r>
            <a:endParaRPr lang="zh-CN" altLang="zh-CN" sz="1800" b="1" spc="40" dirty="0">
              <a:ln w="3175">
                <a:noFill/>
                <a:prstDash val="dash"/>
              </a:ln>
              <a:solidFill>
                <a:schemeClr val="tx1"/>
              </a:solidFill>
              <a:uFillTx/>
              <a:latin typeface="汉仪楷体简" panose="02010600000101010101" charset="-122"/>
              <a:ea typeface="汉仪楷体简" panose="02010600000101010101" charset="-122"/>
              <a:cs typeface="汉仪楷体简" panose="02010600000101010101" charset="-122"/>
              <a:sym typeface="汉仪楷体简" panose="02010600000101010101" charset="-122"/>
            </a:endParaRPr>
          </a:p>
          <a:p>
            <a:pPr marL="254000" lvl="0" indent="-254000" algn="l" fontAlgn="ctr">
              <a:lnSpc>
                <a:spcPct val="120000"/>
              </a:lnSpc>
              <a:spcBef>
                <a:spcPts val="0"/>
              </a:spcBef>
              <a:spcAft>
                <a:spcPts val="800"/>
              </a:spcAft>
              <a:buSzPct val="100000"/>
              <a:buFont typeface="Wingdings" panose="05000000000000000000" charset="0"/>
              <a:buChar char="l"/>
            </a:pPr>
            <a:r>
              <a:rPr lang="zh-CN" altLang="zh-CN" sz="1800" b="1" spc="40" dirty="0">
                <a:ln w="3175">
                  <a:noFill/>
                  <a:prstDash val="dash"/>
                </a:ln>
                <a:solidFill>
                  <a:schemeClr val="tx1"/>
                </a:solidFill>
                <a:uFillTx/>
                <a:latin typeface="汉仪楷体简" panose="02010600000101010101" charset="-122"/>
                <a:ea typeface="汉仪楷体简" panose="02010600000101010101" charset="-122"/>
                <a:cs typeface="汉仪楷体简" panose="02010600000101010101" charset="-122"/>
                <a:sym typeface="汉仪楷体简" panose="02010600000101010101" charset="-122"/>
              </a:rPr>
              <a:t>投资理财爱好者——投资诈骗</a:t>
            </a:r>
            <a:endParaRPr lang="zh-CN" altLang="zh-CN" sz="1800" b="1" spc="40" dirty="0">
              <a:ln w="3175">
                <a:noFill/>
                <a:prstDash val="dash"/>
              </a:ln>
              <a:solidFill>
                <a:schemeClr val="tx1"/>
              </a:solidFill>
              <a:uFillTx/>
              <a:latin typeface="汉仪楷体简" panose="02010600000101010101" charset="-122"/>
              <a:ea typeface="汉仪楷体简" panose="02010600000101010101" charset="-122"/>
              <a:cs typeface="汉仪楷体简" panose="02010600000101010101" charset="-122"/>
              <a:sym typeface="汉仪楷体简" panose="02010600000101010101" charset="-122"/>
            </a:endParaRPr>
          </a:p>
          <a:p>
            <a:pPr marL="254000" lvl="0" indent="-254000" algn="l" fontAlgn="ctr">
              <a:lnSpc>
                <a:spcPct val="120000"/>
              </a:lnSpc>
              <a:spcBef>
                <a:spcPts val="0"/>
              </a:spcBef>
              <a:spcAft>
                <a:spcPts val="800"/>
              </a:spcAft>
              <a:buSzPct val="100000"/>
              <a:buFont typeface="Wingdings" panose="05000000000000000000" charset="0"/>
              <a:buChar char="l"/>
            </a:pPr>
            <a:r>
              <a:rPr lang="zh-CN" altLang="en-US" sz="1800" b="1" spc="40" dirty="0">
                <a:ln w="3175">
                  <a:noFill/>
                  <a:prstDash val="dash"/>
                </a:ln>
                <a:solidFill>
                  <a:schemeClr val="tx1"/>
                </a:solidFill>
                <a:uFillTx/>
                <a:latin typeface="汉仪楷体简" panose="02010600000101010101" charset="-122"/>
                <a:ea typeface="汉仪楷体简" panose="02010600000101010101" charset="-122"/>
                <a:cs typeface="汉仪楷体简" panose="02010600000101010101" charset="-122"/>
                <a:sym typeface="汉仪楷体简" panose="02010600000101010101" charset="-122"/>
              </a:rPr>
              <a:t>电信网络诈骗是懂心理学的高手团队设计的诈骗套路</a:t>
            </a:r>
            <a:endParaRPr lang="zh-CN" altLang="en-US" sz="1800" b="1" spc="40" dirty="0">
              <a:ln w="3175">
                <a:noFill/>
                <a:prstDash val="dash"/>
              </a:ln>
              <a:solidFill>
                <a:schemeClr val="tx1"/>
              </a:solidFill>
              <a:uFillTx/>
              <a:latin typeface="汉仪楷体简" panose="02010600000101010101" charset="-122"/>
              <a:ea typeface="汉仪楷体简" panose="02010600000101010101" charset="-122"/>
              <a:cs typeface="汉仪楷体简" panose="02010600000101010101" charset="-122"/>
              <a:sym typeface="汉仪楷体简" panose="02010600000101010101" charset="-122"/>
            </a:endParaRPr>
          </a:p>
        </p:txBody>
      </p:sp>
    </p:spTree>
    <p:custDataLst>
      <p:tags r:id="rId6"/>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文本框 6"/>
          <p:cNvSpPr txBox="1"/>
          <p:nvPr>
            <p:custDataLst>
              <p:tags r:id="rId2"/>
            </p:custDataLst>
          </p:nvPr>
        </p:nvSpPr>
        <p:spPr>
          <a:xfrm>
            <a:off x="457204" y="304802"/>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ctr">
              <a:lnSpc>
                <a:spcPct val="100000"/>
              </a:lnSpc>
              <a:spcBef>
                <a:spcPts val="0"/>
              </a:spcBef>
              <a:spcAft>
                <a:spcPts val="0"/>
              </a:spcAft>
              <a:buSzPct val="100000"/>
              <a:buNone/>
            </a:pPr>
            <a:r>
              <a:rPr lang="en-US" altLang="zh-CN" sz="2800" spc="120" dirty="0">
                <a:solidFill>
                  <a:schemeClr val="accent1"/>
                </a:solidFill>
                <a:latin typeface="Times New Roman" panose="02020603050405020304" pitchFamily="18" charset="0"/>
                <a:ea typeface="汉仪中楷简" panose="02010600000101010101" charset="-122"/>
                <a:sym typeface="+mn-lt"/>
              </a:rPr>
              <a:t>电信网络诈骗与大数据的结合（一个手机号码可以泄露你多少信息）</a:t>
            </a:r>
            <a:endParaRPr lang="en-US" altLang="zh-CN" sz="2800" spc="120" dirty="0">
              <a:solidFill>
                <a:schemeClr val="accent1"/>
              </a:solidFill>
              <a:latin typeface="Times New Roman" panose="02020603050405020304" pitchFamily="18" charset="0"/>
              <a:ea typeface="汉仪中楷简" panose="02010600000101010101" charset="-122"/>
              <a:sym typeface="+mn-lt"/>
            </a:endParaRPr>
          </a:p>
        </p:txBody>
      </p:sp>
      <p:cxnSp>
        <p:nvCxnSpPr>
          <p:cNvPr id="2" name="直接连接符 1"/>
          <p:cNvCxnSpPr/>
          <p:nvPr>
            <p:custDataLst>
              <p:tags r:id="rId3"/>
            </p:custDataLst>
          </p:nvPr>
        </p:nvCxnSpPr>
        <p:spPr>
          <a:xfrm>
            <a:off x="5600696" y="1066809"/>
            <a:ext cx="990608" cy="0"/>
          </a:xfrm>
          <a:prstGeom prst="line">
            <a:avLst/>
          </a:prstGeom>
          <a:ln w="76200">
            <a:solidFill>
              <a:schemeClr val="accent1"/>
            </a:solidFill>
          </a:ln>
        </p:spPr>
        <p:style>
          <a:lnRef idx="1">
            <a:schemeClr val="dk1"/>
          </a:lnRef>
          <a:fillRef idx="0">
            <a:schemeClr val="dk1"/>
          </a:fillRef>
          <a:effectRef idx="0">
            <a:schemeClr val="dk1"/>
          </a:effectRef>
          <a:fontRef idx="minor">
            <a:schemeClr val="tx1"/>
          </a:fontRef>
        </p:style>
      </p:cxnSp>
      <p:sp>
        <p:nvSpPr>
          <p:cNvPr id="3" name="矩形 2"/>
          <p:cNvSpPr/>
          <p:nvPr>
            <p:custDataLst>
              <p:tags r:id="rId4"/>
            </p:custDataLst>
          </p:nvPr>
        </p:nvSpPr>
        <p:spPr>
          <a:xfrm>
            <a:off x="931764" y="1371317"/>
            <a:ext cx="10353872" cy="5181819"/>
          </a:xfrm>
          <a:prstGeom prst="rect">
            <a:avLst/>
          </a:prstGeom>
          <a:solidFill>
            <a:schemeClr val="lt2"/>
          </a:solidFill>
          <a:ln>
            <a:noFill/>
          </a:ln>
          <a:effectLst>
            <a:outerShdw blurRad="127000" dist="38100" dir="5400000" algn="t" rotWithShape="0">
              <a:schemeClr val="dk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pic>
        <p:nvPicPr>
          <p:cNvPr id="6" name="图形 3"/>
          <p:cNvPicPr>
            <a:picLocks noChangeAspect="1"/>
          </p:cNvPicPr>
          <p:nvPr>
            <p:custDataLst>
              <p:tags r:id="rId5"/>
            </p:custDataLst>
          </p:nvPr>
        </p:nvPicPr>
        <p:blipFill>
          <a:blip r:embed="rId6"/>
          <a:stretch>
            <a:fillRect/>
          </a:stretch>
        </p:blipFill>
        <p:spPr>
          <a:xfrm rot="10800000">
            <a:off x="9772896" y="1965543"/>
            <a:ext cx="798694" cy="685755"/>
          </a:xfrm>
          <a:prstGeom prst="rect">
            <a:avLst/>
          </a:prstGeom>
        </p:spPr>
      </p:pic>
      <p:pic>
        <p:nvPicPr>
          <p:cNvPr id="8" name="图片 7"/>
          <p:cNvPicPr>
            <a:picLocks noChangeAspect="1"/>
          </p:cNvPicPr>
          <p:nvPr>
            <p:custDataLst>
              <p:tags r:id="rId7"/>
            </p:custDataLst>
          </p:nvPr>
        </p:nvPicPr>
        <p:blipFill rotWithShape="1">
          <a:blip r:embed="rId8"/>
          <a:srcRect t="15" b="15"/>
          <a:stretch>
            <a:fillRect/>
          </a:stretch>
        </p:blipFill>
        <p:spPr>
          <a:xfrm>
            <a:off x="1211598" y="1653766"/>
            <a:ext cx="5194460" cy="4617267"/>
          </a:xfrm>
          <a:custGeom>
            <a:avLst/>
            <a:gdLst/>
            <a:ahLst/>
            <a:cxnLst>
              <a:cxn ang="3">
                <a:pos x="hc" y="t"/>
              </a:cxn>
              <a:cxn ang="cd2">
                <a:pos x="l" y="vc"/>
              </a:cxn>
              <a:cxn ang="cd4">
                <a:pos x="hc" y="b"/>
              </a:cxn>
              <a:cxn ang="0">
                <a:pos x="r" y="vc"/>
              </a:cxn>
            </a:cxnLst>
            <a:rect l="l" t="t" r="r" b="b"/>
            <a:pathLst>
              <a:path w="7920" h="7920">
                <a:moveTo>
                  <a:pt x="0" y="0"/>
                </a:moveTo>
                <a:lnTo>
                  <a:pt x="7920" y="0"/>
                </a:lnTo>
                <a:lnTo>
                  <a:pt x="7920" y="7920"/>
                </a:lnTo>
                <a:lnTo>
                  <a:pt x="0" y="7920"/>
                </a:lnTo>
                <a:lnTo>
                  <a:pt x="0" y="0"/>
                </a:lnTo>
                <a:close/>
              </a:path>
            </a:pathLst>
          </a:custGeom>
        </p:spPr>
      </p:pic>
      <p:sp>
        <p:nvSpPr>
          <p:cNvPr id="12" name="Title 6"/>
          <p:cNvSpPr txBox="1"/>
          <p:nvPr>
            <p:custDataLst>
              <p:tags r:id="rId9"/>
            </p:custDataLst>
          </p:nvPr>
        </p:nvSpPr>
        <p:spPr>
          <a:xfrm>
            <a:off x="6974298" y="2387876"/>
            <a:ext cx="3611752" cy="334643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8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rPr>
              <a:t>大数据比你更了解你自己，知道你的喜好和弱点在哪里，定制出专门的诈骗剧本。你还坚定认为自己永远不会被骗吗？</a:t>
            </a:r>
            <a:endParaRPr lang="zh-CN" altLang="en-US" sz="28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endParaRPr>
          </a:p>
        </p:txBody>
      </p:sp>
    </p:spTree>
    <p:custDataLst>
      <p:tags r:id="rId10"/>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内容占位符 4"/>
          <p:cNvSpPr>
            <a:spLocks noGrp="1"/>
          </p:cNvSpPr>
          <p:nvPr>
            <p:custDataLst>
              <p:tags r:id="rId2"/>
            </p:custDataLst>
          </p:nvPr>
        </p:nvSpPr>
        <p:spPr>
          <a:xfrm>
            <a:off x="1524000" y="1388745"/>
            <a:ext cx="9705975" cy="4079240"/>
          </a:xfrm>
          <a:prstGeom prst="rect">
            <a:avLst/>
          </a:prstGeom>
        </p:spPr>
        <p:txBody>
          <a:bodyPr vert="horz" wrap="square" lIns="91440" tIns="45720" rIns="91440" bIns="45720" numCol="1" rtlCol="0" anchor="t" anchorCtr="0" compatLnSpc="1">
            <a:no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anose="05020102010507070707" pitchFamily="18" charset="2"/>
              <a:buNone/>
            </a:pPr>
            <a:r>
              <a:rPr kumimoji="0" lang="zh-CN" altLang="en-US" sz="3600" b="1" i="0" u="none" strike="noStrike" kern="1200" cap="none" spc="0" normalizeH="0" baseline="0" noProof="0" dirty="0">
                <a:ln>
                  <a:noFill/>
                </a:ln>
                <a:solidFill>
                  <a:schemeClr val="tx1"/>
                </a:solidFill>
                <a:effectLst/>
                <a:uLnTx/>
                <a:uFillTx/>
                <a:latin typeface="Times New Roman" panose="02020603050405020304" pitchFamily="18" charset="0"/>
                <a:ea typeface="汉仪楷体简" panose="02010600000101010101" charset="-122"/>
                <a:cs typeface="微软雅黑" panose="020B0503020204020204" pitchFamily="34" charset="-122"/>
              </a:rPr>
              <a:t>学习——培训——培训贷</a:t>
            </a:r>
            <a:endParaRPr kumimoji="0" lang="zh-CN" altLang="en-US" sz="3600" b="1" i="0" u="none" strike="noStrike" kern="1200" cap="none" spc="0" normalizeH="0" baseline="0" noProof="0" dirty="0">
              <a:ln>
                <a:noFill/>
              </a:ln>
              <a:solidFill>
                <a:schemeClr val="tx1"/>
              </a:solidFill>
              <a:effectLst/>
              <a:uLnTx/>
              <a:uFillTx/>
              <a:latin typeface="Times New Roman" panose="02020603050405020304" pitchFamily="18" charset="0"/>
              <a:ea typeface="汉仪楷体简" panose="02010600000101010101" charset="-122"/>
              <a:cs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anose="05020102010507070707" pitchFamily="18" charset="2"/>
              <a:buNone/>
            </a:pPr>
            <a:r>
              <a:rPr kumimoji="0" lang="zh-CN" altLang="en-US" sz="3600" b="1" i="0" u="none" strike="noStrike" kern="1200" cap="none" spc="0" normalizeH="0" baseline="0" noProof="0" dirty="0">
                <a:ln>
                  <a:noFill/>
                </a:ln>
                <a:solidFill>
                  <a:schemeClr val="tx1"/>
                </a:solidFill>
                <a:effectLst/>
                <a:uLnTx/>
                <a:uFillTx/>
                <a:latin typeface="Times New Roman" panose="02020603050405020304" pitchFamily="18" charset="0"/>
                <a:ea typeface="汉仪楷体简" panose="02010600000101010101" charset="-122"/>
                <a:cs typeface="微软雅黑" panose="020B0503020204020204" pitchFamily="34" charset="-122"/>
              </a:rPr>
              <a:t>社交——恋爱——网络交友类诈骗、裸聊敲诈</a:t>
            </a:r>
            <a:endParaRPr kumimoji="0" lang="zh-CN" altLang="en-US" sz="3600" b="1" i="0" u="none" strike="noStrike" kern="1200" cap="none" spc="0" normalizeH="0" baseline="0" noProof="0" dirty="0">
              <a:ln>
                <a:noFill/>
              </a:ln>
              <a:solidFill>
                <a:schemeClr val="tx1"/>
              </a:solidFill>
              <a:effectLst/>
              <a:uLnTx/>
              <a:uFillTx/>
              <a:latin typeface="Times New Roman" panose="02020603050405020304" pitchFamily="18" charset="0"/>
              <a:ea typeface="汉仪楷体简" panose="02010600000101010101" charset="-122"/>
              <a:cs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anose="05020102010507070707" pitchFamily="18" charset="2"/>
              <a:buNone/>
            </a:pPr>
            <a:r>
              <a:rPr kumimoji="0" lang="zh-CN" altLang="en-US" sz="3600" b="1" i="0" u="none" strike="noStrike" kern="1200" cap="none" spc="0" normalizeH="0" baseline="0" noProof="0" dirty="0">
                <a:ln>
                  <a:noFill/>
                </a:ln>
                <a:solidFill>
                  <a:schemeClr val="tx1"/>
                </a:solidFill>
                <a:effectLst/>
                <a:uLnTx/>
                <a:uFillTx/>
                <a:latin typeface="Times New Roman" panose="02020603050405020304" pitchFamily="18" charset="0"/>
                <a:ea typeface="汉仪楷体简" panose="02010600000101010101" charset="-122"/>
                <a:cs typeface="微软雅黑" panose="020B0503020204020204" pitchFamily="34" charset="-122"/>
              </a:rPr>
              <a:t>网购——购物——冒充客服、快递理赔诈骗</a:t>
            </a:r>
            <a:endParaRPr kumimoji="0" lang="zh-CN" altLang="en-US" sz="3600" b="1" i="0" u="none" strike="noStrike" kern="1200" cap="none" spc="0" normalizeH="0" baseline="0" noProof="0" dirty="0">
              <a:ln>
                <a:noFill/>
              </a:ln>
              <a:solidFill>
                <a:schemeClr val="tx1"/>
              </a:solidFill>
              <a:effectLst/>
              <a:uLnTx/>
              <a:uFillTx/>
              <a:latin typeface="Times New Roman" panose="02020603050405020304" pitchFamily="18" charset="0"/>
              <a:ea typeface="汉仪楷体简" panose="02010600000101010101" charset="-122"/>
              <a:cs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anose="05020102010507070707" pitchFamily="18" charset="2"/>
              <a:buNone/>
            </a:pPr>
            <a:r>
              <a:rPr kumimoji="0" lang="zh-CN" altLang="en-US" sz="3600" b="1" i="0" u="none" strike="noStrike" kern="1200" cap="none" spc="0" normalizeH="0" baseline="0" noProof="0" dirty="0">
                <a:ln>
                  <a:noFill/>
                </a:ln>
                <a:solidFill>
                  <a:schemeClr val="tx1"/>
                </a:solidFill>
                <a:effectLst/>
                <a:uLnTx/>
                <a:uFillTx/>
                <a:latin typeface="Times New Roman" panose="02020603050405020304" pitchFamily="18" charset="0"/>
                <a:ea typeface="汉仪楷体简" panose="02010600000101010101" charset="-122"/>
                <a:cs typeface="微软雅黑" panose="020B0503020204020204" pitchFamily="34" charset="-122"/>
              </a:rPr>
              <a:t>娱乐——游戏——游戏账号、装备类诈骗</a:t>
            </a:r>
            <a:endParaRPr kumimoji="0" lang="zh-CN" altLang="en-US" sz="3600" b="1" i="0" u="none" strike="noStrike" kern="1200" cap="none" spc="0" normalizeH="0" baseline="0" noProof="0" dirty="0">
              <a:ln>
                <a:noFill/>
              </a:ln>
              <a:solidFill>
                <a:schemeClr val="tx1"/>
              </a:solidFill>
              <a:effectLst/>
              <a:uLnTx/>
              <a:uFillTx/>
              <a:latin typeface="Times New Roman" panose="02020603050405020304" pitchFamily="18" charset="0"/>
              <a:ea typeface="汉仪楷体简" panose="02010600000101010101" charset="-122"/>
              <a:cs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anose="05020102010507070707" pitchFamily="18" charset="2"/>
              <a:buNone/>
            </a:pPr>
            <a:r>
              <a:rPr kumimoji="0" lang="zh-CN" altLang="en-US" sz="3600" b="1" i="0" u="none" strike="noStrike" kern="1200" cap="none" spc="0" normalizeH="0" baseline="0" noProof="0" dirty="0">
                <a:ln>
                  <a:noFill/>
                </a:ln>
                <a:solidFill>
                  <a:schemeClr val="tx1"/>
                </a:solidFill>
                <a:effectLst/>
                <a:uLnTx/>
                <a:uFillTx/>
                <a:latin typeface="Times New Roman" panose="02020603050405020304" pitchFamily="18" charset="0"/>
                <a:ea typeface="汉仪楷体简" panose="02010600000101010101" charset="-122"/>
                <a:cs typeface="微软雅黑" panose="020B0503020204020204" pitchFamily="34" charset="-122"/>
              </a:rPr>
              <a:t>赚钱——工作——刷单、裸贷、校园贷</a:t>
            </a:r>
            <a:endParaRPr kumimoji="0" lang="zh-CN" altLang="en-US" sz="3600" b="1" i="0" u="none" strike="noStrike" kern="1200" cap="none" spc="0" normalizeH="0" baseline="0" noProof="0" dirty="0">
              <a:ln>
                <a:noFill/>
              </a:ln>
              <a:solidFill>
                <a:schemeClr val="tx1"/>
              </a:solidFill>
              <a:effectLst/>
              <a:uLnTx/>
              <a:uFillTx/>
              <a:latin typeface="Times New Roman" panose="02020603050405020304" pitchFamily="18" charset="0"/>
              <a:ea typeface="汉仪楷体简" panose="02010600000101010101" charset="-122"/>
              <a:cs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anose="05020102010507070707" pitchFamily="18" charset="2"/>
              <a:buNone/>
            </a:pPr>
            <a:r>
              <a:rPr lang="zh-CN" altLang="en-US" sz="3600" b="1" noProof="0" dirty="0">
                <a:ln>
                  <a:noFill/>
                </a:ln>
                <a:solidFill>
                  <a:schemeClr val="tx1"/>
                </a:solidFill>
                <a:effectLst/>
                <a:uLnTx/>
                <a:uFillTx/>
                <a:latin typeface="Times New Roman" panose="02020603050405020304" pitchFamily="18" charset="0"/>
                <a:ea typeface="汉仪楷体简" panose="02010600000101010101" charset="-122"/>
                <a:cs typeface="微软雅黑" panose="020B0503020204020204" pitchFamily="34" charset="-122"/>
                <a:sym typeface="+mn-ea"/>
              </a:rPr>
              <a:t>躺平——摆烂——注销贷款账户诈骗</a:t>
            </a:r>
            <a:endParaRPr kumimoji="0" lang="zh-CN" altLang="en-US" sz="3600" b="1" i="0" u="none" strike="noStrike" kern="1200" cap="none" spc="0" normalizeH="0" baseline="0" noProof="0" dirty="0">
              <a:ln>
                <a:noFill/>
              </a:ln>
              <a:solidFill>
                <a:schemeClr val="tx1"/>
              </a:solidFill>
              <a:effectLst/>
              <a:uLnTx/>
              <a:uFillTx/>
              <a:latin typeface="Times New Roman" panose="02020603050405020304" pitchFamily="18" charset="0"/>
              <a:ea typeface="汉仪楷体简" panose="02010600000101010101" charset="-122"/>
              <a:cs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anose="05020102010507070707" pitchFamily="18" charset="2"/>
              <a:buNone/>
            </a:pPr>
            <a:endParaRPr kumimoji="0" lang="en-US" altLang="zh-CN" sz="4800" b="1" i="0" u="none" strike="noStrike" kern="1200" cap="none" spc="0" normalizeH="0" baseline="0" noProof="0" dirty="0" smtClean="0">
              <a:ln>
                <a:noFill/>
              </a:ln>
              <a:solidFill>
                <a:schemeClr val="tx1"/>
              </a:solidFill>
              <a:effectLst/>
              <a:uLnTx/>
              <a:uFillTx/>
              <a:latin typeface="Times New Roman" panose="02020603050405020304" pitchFamily="18" charset="0"/>
              <a:ea typeface="汉仪楷体简" panose="02010600000101010101" charset="-122"/>
              <a:cs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anose="05020102010507070707" pitchFamily="18" charset="2"/>
              <a:buNone/>
            </a:pPr>
            <a:endParaRPr kumimoji="0" lang="en-US" altLang="zh-CN" sz="4800" b="1" i="0" u="none" strike="noStrike" kern="1200" cap="none" spc="0" normalizeH="0" baseline="0" noProof="0" dirty="0" smtClean="0">
              <a:ln>
                <a:noFill/>
              </a:ln>
              <a:solidFill>
                <a:schemeClr val="tx1"/>
              </a:solidFill>
              <a:effectLst/>
              <a:uLnTx/>
              <a:uFillTx/>
              <a:latin typeface="Times New Roman" panose="02020603050405020304" pitchFamily="18" charset="0"/>
              <a:ea typeface="汉仪楷体简" panose="02010600000101010101" charset="-122"/>
              <a:cs typeface="微软雅黑" panose="020B0503020204020204" pitchFamily="34" charset="-122"/>
            </a:endParaRPr>
          </a:p>
        </p:txBody>
      </p:sp>
      <p:sp>
        <p:nvSpPr>
          <p:cNvPr id="80898" name="标题 1"/>
          <p:cNvSpPr>
            <a:spLocks noGrp="1" noChangeArrowheads="1"/>
          </p:cNvSpPr>
          <p:nvPr>
            <p:custDataLst>
              <p:tags r:id="rId3"/>
            </p:custDataLst>
          </p:nvPr>
        </p:nvSpPr>
        <p:spPr>
          <a:xfrm>
            <a:off x="2573655" y="132080"/>
            <a:ext cx="7524750" cy="1357630"/>
          </a:xfrm>
          <a:prstGeom prst="rect">
            <a:avLst/>
          </a:prstGeom>
        </p:spPr>
        <p:txBody>
          <a:bodyPr vert="horz" lIns="121844" tIns="60924" rIns="121844" bIns="60924" rtlCol="0" anchor="t" anchorCtr="0">
            <a:noAutofit/>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75000"/>
                    <a:lumOff val="25000"/>
                  </a:schemeClr>
                </a:solidFill>
                <a:uFillTx/>
                <a:latin typeface="Arial" panose="02080604020202020204" pitchFamily="34" charset="0"/>
                <a:ea typeface="隶书" panose="02010509060101010101" pitchFamily="49" charset="-122"/>
                <a:cs typeface="+mj-cs"/>
              </a:defRPr>
            </a:lvl1pPr>
          </a:lstStyle>
          <a:p>
            <a:r>
              <a:rPr lang="zh-CN" altLang="en-US" sz="3200" dirty="0" smtClean="0">
                <a:solidFill>
                  <a:schemeClr val="dk1"/>
                </a:solidFill>
                <a:latin typeface="Times New Roman" panose="02020603050405020304" pitchFamily="18" charset="0"/>
                <a:ea typeface="汉仪楷体简" panose="02010600000101010101" charset="-122"/>
              </a:rPr>
              <a:t>所有诈骗都是源于生活的发现</a:t>
            </a:r>
            <a:endParaRPr lang="zh-CN" altLang="en-US" sz="3200" dirty="0" smtClean="0">
              <a:solidFill>
                <a:schemeClr val="dk1"/>
              </a:solidFill>
              <a:latin typeface="Times New Roman" panose="02020603050405020304" pitchFamily="18" charset="0"/>
              <a:ea typeface="汉仪楷体简" panose="02010600000101010101" charset="-122"/>
            </a:endParaRPr>
          </a:p>
        </p:txBody>
      </p:sp>
    </p:spTree>
    <p:custDataLst>
      <p:tags r:id="rId4"/>
    </p:custData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4" name="任意多边形 31"/>
          <p:cNvSpPr>
            <a:spLocks noChangeAspect="1"/>
          </p:cNvSpPr>
          <p:nvPr>
            <p:custDataLst>
              <p:tags r:id="rId2"/>
            </p:custDataLst>
          </p:nvPr>
        </p:nvSpPr>
        <p:spPr>
          <a:xfrm>
            <a:off x="1293955" y="1323220"/>
            <a:ext cx="815283" cy="639829"/>
          </a:xfrm>
          <a:custGeom>
            <a:avLst/>
            <a:gdLst/>
            <a:ahLst/>
            <a:cxnLst/>
            <a:rect l="l" t="t" r="r" b="b"/>
            <a:pathLst>
              <a:path w="346472" h="271909">
                <a:moveTo>
                  <a:pt x="321916" y="0"/>
                </a:moveTo>
                <a:lnTo>
                  <a:pt x="346472" y="52238"/>
                </a:lnTo>
                <a:cubicBezTo>
                  <a:pt x="321171" y="60573"/>
                  <a:pt x="303163" y="72181"/>
                  <a:pt x="292448" y="87064"/>
                </a:cubicBezTo>
                <a:cubicBezTo>
                  <a:pt x="281732" y="101947"/>
                  <a:pt x="276077" y="121741"/>
                  <a:pt x="275481" y="146447"/>
                </a:cubicBezTo>
                <a:lnTo>
                  <a:pt x="336203" y="146447"/>
                </a:lnTo>
                <a:lnTo>
                  <a:pt x="336203" y="271909"/>
                </a:lnTo>
                <a:lnTo>
                  <a:pt x="210741" y="271909"/>
                </a:lnTo>
                <a:lnTo>
                  <a:pt x="210741" y="181719"/>
                </a:lnTo>
                <a:cubicBezTo>
                  <a:pt x="210741" y="145405"/>
                  <a:pt x="213866" y="116830"/>
                  <a:pt x="220117" y="95994"/>
                </a:cubicBezTo>
                <a:cubicBezTo>
                  <a:pt x="226368" y="75158"/>
                  <a:pt x="238200" y="56331"/>
                  <a:pt x="255613" y="39514"/>
                </a:cubicBezTo>
                <a:cubicBezTo>
                  <a:pt x="273026" y="22696"/>
                  <a:pt x="295126" y="9525"/>
                  <a:pt x="321916" y="0"/>
                </a:cubicBezTo>
                <a:close/>
                <a:moveTo>
                  <a:pt x="111175" y="0"/>
                </a:moveTo>
                <a:lnTo>
                  <a:pt x="135732" y="52238"/>
                </a:lnTo>
                <a:cubicBezTo>
                  <a:pt x="110728" y="60573"/>
                  <a:pt x="92795" y="72181"/>
                  <a:pt x="81930" y="87064"/>
                </a:cubicBezTo>
                <a:cubicBezTo>
                  <a:pt x="71066" y="101947"/>
                  <a:pt x="65485" y="121741"/>
                  <a:pt x="65187" y="146447"/>
                </a:cubicBezTo>
                <a:lnTo>
                  <a:pt x="125462" y="146447"/>
                </a:lnTo>
                <a:lnTo>
                  <a:pt x="125462" y="271909"/>
                </a:lnTo>
                <a:lnTo>
                  <a:pt x="0" y="271909"/>
                </a:lnTo>
                <a:lnTo>
                  <a:pt x="0" y="181719"/>
                </a:lnTo>
                <a:cubicBezTo>
                  <a:pt x="0" y="145405"/>
                  <a:pt x="3200" y="116830"/>
                  <a:pt x="9600" y="95994"/>
                </a:cubicBezTo>
                <a:cubicBezTo>
                  <a:pt x="15999" y="75158"/>
                  <a:pt x="27906" y="56331"/>
                  <a:pt x="45319" y="39514"/>
                </a:cubicBezTo>
                <a:cubicBezTo>
                  <a:pt x="62731" y="22696"/>
                  <a:pt x="84684" y="9525"/>
                  <a:pt x="1111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pitchFamily="34" charset="-122"/>
              <a:ea typeface="微软雅黑" panose="020B0503020204020204" pitchFamily="34" charset="-122"/>
            </a:endParaRPr>
          </a:p>
        </p:txBody>
      </p:sp>
      <p:sp>
        <p:nvSpPr>
          <p:cNvPr id="6" name="任意多边形 31"/>
          <p:cNvSpPr>
            <a:spLocks noChangeAspect="1"/>
          </p:cNvSpPr>
          <p:nvPr>
            <p:custDataLst>
              <p:tags r:id="rId3"/>
            </p:custDataLst>
          </p:nvPr>
        </p:nvSpPr>
        <p:spPr>
          <a:xfrm rot="10800000">
            <a:off x="10038961" y="4860578"/>
            <a:ext cx="859084" cy="674203"/>
          </a:xfrm>
          <a:custGeom>
            <a:avLst/>
            <a:gdLst/>
            <a:ahLst/>
            <a:cxnLst/>
            <a:rect l="l" t="t" r="r" b="b"/>
            <a:pathLst>
              <a:path w="346472" h="271909">
                <a:moveTo>
                  <a:pt x="321916" y="0"/>
                </a:moveTo>
                <a:lnTo>
                  <a:pt x="346472" y="52238"/>
                </a:lnTo>
                <a:cubicBezTo>
                  <a:pt x="321171" y="60573"/>
                  <a:pt x="303163" y="72181"/>
                  <a:pt x="292448" y="87064"/>
                </a:cubicBezTo>
                <a:cubicBezTo>
                  <a:pt x="281732" y="101947"/>
                  <a:pt x="276077" y="121741"/>
                  <a:pt x="275481" y="146447"/>
                </a:cubicBezTo>
                <a:lnTo>
                  <a:pt x="336203" y="146447"/>
                </a:lnTo>
                <a:lnTo>
                  <a:pt x="336203" y="271909"/>
                </a:lnTo>
                <a:lnTo>
                  <a:pt x="210741" y="271909"/>
                </a:lnTo>
                <a:lnTo>
                  <a:pt x="210741" y="181719"/>
                </a:lnTo>
                <a:cubicBezTo>
                  <a:pt x="210741" y="145405"/>
                  <a:pt x="213866" y="116830"/>
                  <a:pt x="220117" y="95994"/>
                </a:cubicBezTo>
                <a:cubicBezTo>
                  <a:pt x="226368" y="75158"/>
                  <a:pt x="238200" y="56331"/>
                  <a:pt x="255613" y="39514"/>
                </a:cubicBezTo>
                <a:cubicBezTo>
                  <a:pt x="273026" y="22696"/>
                  <a:pt x="295126" y="9525"/>
                  <a:pt x="321916" y="0"/>
                </a:cubicBezTo>
                <a:close/>
                <a:moveTo>
                  <a:pt x="111175" y="0"/>
                </a:moveTo>
                <a:lnTo>
                  <a:pt x="135732" y="52238"/>
                </a:lnTo>
                <a:cubicBezTo>
                  <a:pt x="110728" y="60573"/>
                  <a:pt x="92795" y="72181"/>
                  <a:pt x="81930" y="87064"/>
                </a:cubicBezTo>
                <a:cubicBezTo>
                  <a:pt x="71066" y="101947"/>
                  <a:pt x="65485" y="121741"/>
                  <a:pt x="65187" y="146447"/>
                </a:cubicBezTo>
                <a:lnTo>
                  <a:pt x="125462" y="146447"/>
                </a:lnTo>
                <a:lnTo>
                  <a:pt x="125462" y="271909"/>
                </a:lnTo>
                <a:lnTo>
                  <a:pt x="0" y="271909"/>
                </a:lnTo>
                <a:lnTo>
                  <a:pt x="0" y="181719"/>
                </a:lnTo>
                <a:cubicBezTo>
                  <a:pt x="0" y="145405"/>
                  <a:pt x="3200" y="116830"/>
                  <a:pt x="9600" y="95994"/>
                </a:cubicBezTo>
                <a:cubicBezTo>
                  <a:pt x="15999" y="75158"/>
                  <a:pt x="27906" y="56331"/>
                  <a:pt x="45319" y="39514"/>
                </a:cubicBezTo>
                <a:cubicBezTo>
                  <a:pt x="62731" y="22696"/>
                  <a:pt x="84684" y="9525"/>
                  <a:pt x="1111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 name="文本框 1"/>
          <p:cNvSpPr txBox="1"/>
          <p:nvPr>
            <p:custDataLst>
              <p:tags r:id="rId4"/>
            </p:custDataLst>
          </p:nvPr>
        </p:nvSpPr>
        <p:spPr>
          <a:xfrm>
            <a:off x="1535430" y="2895600"/>
            <a:ext cx="9144064" cy="1066800"/>
          </a:xfrm>
          <a:prstGeom prst="rect">
            <a:avLst/>
          </a:prstGeom>
          <a:noFill/>
        </p:spPr>
        <p:txBody>
          <a:bodyPr wrap="square" lIns="63500" tIns="25400" rIns="63500" bIns="25400" rtlCol="0" anchor="ctr" anchorCtr="0">
            <a:noAutofit/>
          </a:bodyPr>
          <a:p>
            <a:pPr marL="0" indent="0" algn="ctr">
              <a:lnSpc>
                <a:spcPct val="100000"/>
              </a:lnSpc>
              <a:spcBef>
                <a:spcPts val="0"/>
              </a:spcBef>
              <a:spcAft>
                <a:spcPts val="0"/>
              </a:spcAft>
              <a:buSzPct val="100000"/>
              <a:buNone/>
            </a:pPr>
            <a:r>
              <a:rPr lang="zh-CN" altLang="en-US" sz="8000" b="1" spc="380" dirty="0">
                <a:solidFill>
                  <a:schemeClr val="accent1"/>
                </a:solidFill>
                <a:uFillTx/>
                <a:latin typeface="汉仪楷体简" panose="02010600000101010101" charset="-122"/>
                <a:ea typeface="汉仪楷体简" panose="02010600000101010101" charset="-122"/>
                <a:sym typeface="汉仪楷体简" panose="02010600000101010101" charset="-122"/>
              </a:rPr>
              <a:t>如何防范？</a:t>
            </a:r>
            <a:endParaRPr lang="zh-CN" altLang="en-US" sz="8000" b="1" spc="380" dirty="0">
              <a:solidFill>
                <a:schemeClr val="accent1"/>
              </a:solidFill>
              <a:uFillTx/>
              <a:latin typeface="汉仪楷体简" panose="02010600000101010101" charset="-122"/>
              <a:ea typeface="汉仪楷体简" panose="02010600000101010101" charset="-122"/>
              <a:sym typeface="汉仪楷体简" panose="02010600000101010101" charset="-122"/>
            </a:endParaRPr>
          </a:p>
        </p:txBody>
      </p:sp>
    </p:spTree>
    <p:custDataLst>
      <p:tags r:id="rId5"/>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3010" name="标题 3"/>
          <p:cNvSpPr>
            <a:spLocks noGrp="1"/>
          </p:cNvSpPr>
          <p:nvPr>
            <p:custDataLst>
              <p:tags r:id="rId2"/>
            </p:custDataLst>
          </p:nvPr>
        </p:nvSpPr>
        <p:spPr>
          <a:xfrm>
            <a:off x="3239770" y="913369"/>
            <a:ext cx="6172200" cy="651272"/>
          </a:xfrm>
          <a:prstGeom prst="rect">
            <a:avLst/>
          </a:prstGeom>
        </p:spPr>
        <p:txBody>
          <a:bodyPr vert="horz" wrap="square"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b="1" dirty="0">
                <a:solidFill>
                  <a:schemeClr val="dk1"/>
                </a:solidFill>
                <a:latin typeface="Times New Roman" panose="02020603050405020304" pitchFamily="18" charset="0"/>
                <a:ea typeface="汉仪楷体简" panose="02010600000101010101" charset="-122"/>
                <a:cs typeface="微软雅黑" panose="020B0503020204020204" pitchFamily="34" charset="-122"/>
              </a:rPr>
              <a:t>5</a:t>
            </a:r>
            <a:r>
              <a:rPr lang="zh-CN" altLang="en-US" sz="3200" b="1" dirty="0">
                <a:solidFill>
                  <a:schemeClr val="dk1"/>
                </a:solidFill>
                <a:latin typeface="Times New Roman" panose="02020603050405020304" pitchFamily="18" charset="0"/>
                <a:ea typeface="汉仪楷体简" panose="02010600000101010101" charset="-122"/>
                <a:cs typeface="微软雅黑" panose="020B0503020204020204" pitchFamily="34" charset="-122"/>
              </a:rPr>
              <a:t>种易受骗的性格类型</a:t>
            </a:r>
            <a:endParaRPr lang="zh-CN" altLang="en-US" sz="3200" b="1" dirty="0">
              <a:solidFill>
                <a:schemeClr val="dk1"/>
              </a:solidFill>
              <a:latin typeface="Times New Roman" panose="02020603050405020304" pitchFamily="18" charset="0"/>
              <a:ea typeface="汉仪楷体简" panose="02010600000101010101" charset="-122"/>
              <a:cs typeface="微软雅黑" panose="020B0503020204020204" pitchFamily="34" charset="-122"/>
            </a:endParaRPr>
          </a:p>
        </p:txBody>
      </p:sp>
      <p:sp>
        <p:nvSpPr>
          <p:cNvPr id="43012" name="内容占位符 5"/>
          <p:cNvSpPr>
            <a:spLocks noGrp="1"/>
          </p:cNvSpPr>
          <p:nvPr>
            <p:custDataLst>
              <p:tags r:id="rId3"/>
            </p:custDataLst>
          </p:nvPr>
        </p:nvSpPr>
        <p:spPr>
          <a:xfrm>
            <a:off x="6095365" y="2455545"/>
            <a:ext cx="5478145" cy="2985770"/>
          </a:xfrm>
          <a:prstGeom prst="rect">
            <a:avLst/>
          </a:prstGeom>
        </p:spPr>
        <p:txBody>
          <a:bodyPr vert="horz" wrap="square" lIns="68580" tIns="34290" rIns="68580" bIns="34290" rtlCol="0" anchor="t">
            <a:no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a:lstStyle>
          <a:p>
            <a:pPr algn="just"/>
            <a:r>
              <a:rPr lang="zh-CN" altLang="en-US" sz="3600" b="1" kern="1200" dirty="0">
                <a:solidFill>
                  <a:schemeClr val="tx1"/>
                </a:solidFill>
                <a:latin typeface="Times New Roman" panose="02020603050405020304" pitchFamily="18" charset="0"/>
                <a:ea typeface="汉仪楷体简" panose="02010600000101010101" charset="-122"/>
                <a:cs typeface="微软雅黑" panose="020B0503020204020204" pitchFamily="34" charset="-122"/>
              </a:rPr>
              <a:t>    </a:t>
            </a:r>
            <a:r>
              <a:rPr lang="zh-CN" altLang="en-US" sz="3200" b="1" kern="1200" dirty="0">
                <a:solidFill>
                  <a:schemeClr val="tx1"/>
                </a:solidFill>
                <a:latin typeface="Times New Roman" panose="02020603050405020304" pitchFamily="18" charset="0"/>
                <a:ea typeface="汉仪楷体简" panose="02010600000101010101" charset="-122"/>
                <a:cs typeface="微软雅黑" panose="020B0503020204020204" pitchFamily="34" charset="-122"/>
              </a:rPr>
              <a:t> 电信诈骗跟性别、年龄、学历无关，电信诈骗需要我们每个人来了解一下，需要每个人“知道”，“知道”了你就具有“免疫力”。</a:t>
            </a:r>
            <a:endParaRPr lang="zh-CN" altLang="en-US" sz="3200" b="1" kern="1200" dirty="0">
              <a:solidFill>
                <a:schemeClr val="tx1"/>
              </a:solidFill>
              <a:latin typeface="Times New Roman" panose="02020603050405020304" pitchFamily="18" charset="0"/>
              <a:ea typeface="汉仪楷体简" panose="02010600000101010101" charset="-122"/>
              <a:cs typeface="微软雅黑" panose="020B0503020204020204" pitchFamily="34" charset="-122"/>
            </a:endParaRPr>
          </a:p>
        </p:txBody>
      </p:sp>
      <p:pic>
        <p:nvPicPr>
          <p:cNvPr id="43011" name="内容占位符 6" descr="4ae7f146-7e4a-4fc9-946d-6d9c37e67f15.jpg"/>
          <p:cNvPicPr>
            <a:picLocks noGrp="1" noChangeAspect="1"/>
          </p:cNvPicPr>
          <p:nvPr>
            <p:custDataLst>
              <p:tags r:id="rId4"/>
            </p:custDataLst>
          </p:nvPr>
        </p:nvPicPr>
        <p:blipFill>
          <a:blip r:embed="rId5"/>
          <a:srcRect/>
          <a:stretch>
            <a:fillRect/>
          </a:stretch>
        </p:blipFill>
        <p:spPr>
          <a:xfrm>
            <a:off x="1706880" y="1564640"/>
            <a:ext cx="3834765" cy="4417060"/>
          </a:xfrm>
          <a:prstGeom prst="rect">
            <a:avLst/>
          </a:prstGeom>
        </p:spPr>
      </p:pic>
    </p:spTree>
    <p:custDataLst>
      <p:tags r:id="rId6"/>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9" name="文本框 6"/>
          <p:cNvSpPr txBox="1"/>
          <p:nvPr>
            <p:custDataLst>
              <p:tags r:id="rId2"/>
            </p:custDataLst>
          </p:nvPr>
        </p:nvSpPr>
        <p:spPr>
          <a:xfrm>
            <a:off x="457204" y="304802"/>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ctr">
              <a:lnSpc>
                <a:spcPct val="100000"/>
              </a:lnSpc>
              <a:spcBef>
                <a:spcPts val="0"/>
              </a:spcBef>
              <a:spcAft>
                <a:spcPts val="0"/>
              </a:spcAft>
              <a:buSzPct val="100000"/>
              <a:buNone/>
            </a:pPr>
            <a:r>
              <a:rPr lang="zh-CN" altLang="en-US" sz="3600" dirty="0">
                <a:solidFill>
                  <a:schemeClr val="accent1"/>
                </a:solidFill>
                <a:latin typeface="Times New Roman" panose="02020603050405020304" pitchFamily="18" charset="0"/>
                <a:ea typeface="汉仪中楷简" panose="02010600000101010101" charset="-122"/>
                <a:cs typeface="汉仪旗黑-85S" panose="00020600040101010101" pitchFamily="18" charset="-122"/>
              </a:rPr>
              <a:t>下载“国家反诈中心”APP，开启全方位防骗预警</a:t>
            </a:r>
            <a:endParaRPr lang="zh-CN" altLang="en-US" sz="3600" dirty="0">
              <a:solidFill>
                <a:schemeClr val="accent1"/>
              </a:solidFill>
              <a:latin typeface="Times New Roman" panose="02020603050405020304" pitchFamily="18" charset="0"/>
              <a:ea typeface="汉仪中楷简" panose="02010600000101010101" charset="-122"/>
              <a:cs typeface="汉仪旗黑-85S" panose="00020600040101010101" pitchFamily="18" charset="-122"/>
            </a:endParaRPr>
          </a:p>
        </p:txBody>
      </p:sp>
      <p:cxnSp>
        <p:nvCxnSpPr>
          <p:cNvPr id="4" name="直接连接符 3"/>
          <p:cNvCxnSpPr/>
          <p:nvPr>
            <p:custDataLst>
              <p:tags r:id="rId3"/>
            </p:custDataLst>
          </p:nvPr>
        </p:nvCxnSpPr>
        <p:spPr>
          <a:xfrm>
            <a:off x="5600696" y="1066809"/>
            <a:ext cx="990608" cy="0"/>
          </a:xfrm>
          <a:prstGeom prst="line">
            <a:avLst/>
          </a:prstGeom>
          <a:ln w="76200">
            <a:solidFill>
              <a:schemeClr val="accent1"/>
            </a:solidFill>
          </a:ln>
        </p:spPr>
        <p:style>
          <a:lnRef idx="1">
            <a:schemeClr val="dk1"/>
          </a:lnRef>
          <a:fillRef idx="0">
            <a:schemeClr val="dk1"/>
          </a:fillRef>
          <a:effectRef idx="0">
            <a:schemeClr val="dk1"/>
          </a:effectRef>
          <a:fontRef idx="minor">
            <a:schemeClr val="tx1"/>
          </a:fontRef>
        </p:style>
      </p:cxnSp>
      <p:pic>
        <p:nvPicPr>
          <p:cNvPr id="5" name="图片 4"/>
          <p:cNvPicPr>
            <a:picLocks noChangeAspect="1"/>
          </p:cNvPicPr>
          <p:nvPr>
            <p:custDataLst>
              <p:tags r:id="rId4"/>
            </p:custDataLst>
          </p:nvPr>
        </p:nvPicPr>
        <p:blipFill rotWithShape="1">
          <a:blip r:embed="rId5"/>
          <a:srcRect t="16176" b="16176"/>
          <a:stretch>
            <a:fillRect/>
          </a:stretch>
        </p:blipFill>
        <p:spPr>
          <a:xfrm>
            <a:off x="1192824" y="1371603"/>
            <a:ext cx="4500718" cy="3720145"/>
          </a:xfrm>
          <a:custGeom>
            <a:avLst/>
            <a:gdLst/>
            <a:ahLst/>
            <a:cxnLst>
              <a:cxn ang="3">
                <a:pos x="hc" y="t"/>
              </a:cxn>
              <a:cxn ang="cd2">
                <a:pos x="l" y="vc"/>
              </a:cxn>
              <a:cxn ang="cd4">
                <a:pos x="hc" y="b"/>
              </a:cxn>
              <a:cxn ang="0">
                <a:pos x="r" y="vc"/>
              </a:cxn>
            </a:cxnLst>
            <a:rect l="l" t="t" r="r" b="b"/>
            <a:pathLst>
              <a:path w="9120" h="6720">
                <a:moveTo>
                  <a:pt x="0" y="0"/>
                </a:moveTo>
                <a:lnTo>
                  <a:pt x="9120" y="0"/>
                </a:lnTo>
                <a:lnTo>
                  <a:pt x="9120" y="6720"/>
                </a:lnTo>
                <a:lnTo>
                  <a:pt x="0" y="6720"/>
                </a:lnTo>
                <a:lnTo>
                  <a:pt x="0" y="0"/>
                </a:lnTo>
                <a:close/>
              </a:path>
            </a:pathLst>
          </a:custGeom>
        </p:spPr>
      </p:pic>
      <p:sp>
        <p:nvSpPr>
          <p:cNvPr id="11" name="Title 6"/>
          <p:cNvSpPr txBox="1"/>
          <p:nvPr>
            <p:custDataLst>
              <p:tags r:id="rId6"/>
            </p:custDataLst>
          </p:nvPr>
        </p:nvSpPr>
        <p:spPr>
          <a:xfrm>
            <a:off x="5959475" y="1970405"/>
            <a:ext cx="5065395" cy="772795"/>
          </a:xfrm>
          <a:prstGeom prst="rect">
            <a:avLst/>
          </a:prstGeom>
          <a:noFill/>
          <a:ln w="3175">
            <a:noFill/>
            <a:prstDash val="dash"/>
          </a:ln>
        </p:spPr>
        <p:txBody>
          <a:bodyPr wrap="square" lIns="63500" tIns="25400" rIns="63500" bIns="2540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pPr>
            <a:r>
              <a:rPr lang="en-US" altLang="zh-CN" sz="24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rPr>
              <a:t>建议在官方应用商城搜索“国家反诈中心”APP并下载注册，开启全方位防骗预警。</a:t>
            </a:r>
            <a:endParaRPr lang="en-US" altLang="zh-CN" sz="24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endParaRPr>
          </a:p>
        </p:txBody>
      </p:sp>
      <p:sp>
        <p:nvSpPr>
          <p:cNvPr id="7" name="Title 6"/>
          <p:cNvSpPr txBox="1"/>
          <p:nvPr>
            <p:custDataLst>
              <p:tags r:id="rId7"/>
            </p:custDataLst>
          </p:nvPr>
        </p:nvSpPr>
        <p:spPr>
          <a:xfrm>
            <a:off x="5959475" y="3006725"/>
            <a:ext cx="5065395" cy="2085340"/>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pPr>
            <a:r>
              <a:rPr lang="en-US" altLang="zh-CN" sz="24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rPr>
              <a:t>“国家反诈中心”APP是由公安部刑事侦查局组织开发的国家级反诈、防骗、预警系统，具备诈骗举报、诈骗预警、风险查询等功能，还有丰富的防诈骗知识。</a:t>
            </a:r>
            <a:endParaRPr lang="en-US" altLang="zh-CN" sz="24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endParaRPr>
          </a:p>
        </p:txBody>
      </p:sp>
      <p:sp>
        <p:nvSpPr>
          <p:cNvPr id="8" name="Title 6"/>
          <p:cNvSpPr txBox="1"/>
          <p:nvPr>
            <p:custDataLst>
              <p:tags r:id="rId8"/>
            </p:custDataLst>
          </p:nvPr>
        </p:nvSpPr>
        <p:spPr>
          <a:xfrm>
            <a:off x="1192784" y="5355453"/>
            <a:ext cx="9831831" cy="1197747"/>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pPr>
            <a:r>
              <a:rPr lang="en-US" altLang="zh-CN" sz="24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rPr>
              <a:t>同时对于在日常生活中遇到的可疑支付账户，可疑IP/网址，可疑QQ、微信号均可在“国家反诈中心”APP这款软件中查询验证是否为“涉诈”账号。</a:t>
            </a:r>
            <a:endParaRPr lang="en-US" altLang="zh-CN" sz="24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endParaRPr>
          </a:p>
        </p:txBody>
      </p:sp>
    </p:spTree>
    <p:custDataLst>
      <p:tags r:id="rId9"/>
    </p:custData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1" name="Title 6"/>
          <p:cNvSpPr txBox="1"/>
          <p:nvPr>
            <p:custDataLst>
              <p:tags r:id="rId2"/>
            </p:custDataLst>
          </p:nvPr>
        </p:nvSpPr>
        <p:spPr>
          <a:xfrm>
            <a:off x="609600" y="609600"/>
            <a:ext cx="10972800" cy="81851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ctr" fontAlgn="auto">
              <a:lnSpc>
                <a:spcPct val="100000"/>
              </a:lnSpc>
              <a:spcBef>
                <a:spcPts val="0"/>
              </a:spcBef>
              <a:spcAft>
                <a:spcPts val="800"/>
              </a:spcAft>
              <a:buSzPct val="100000"/>
              <a:buNone/>
            </a:pPr>
            <a:r>
              <a:rPr lang="zh-CN" altLang="zh-CN" sz="3200" spc="14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rPr>
              <a:t>为什么安装了国家反诈中心APP，他们却还是被骗……</a:t>
            </a:r>
            <a:endParaRPr lang="zh-CN" altLang="zh-CN" sz="3200" spc="14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endParaRPr>
          </a:p>
        </p:txBody>
      </p:sp>
      <p:pic>
        <p:nvPicPr>
          <p:cNvPr id="12" name="图片 11"/>
          <p:cNvPicPr>
            <a:picLocks noChangeAspect="1"/>
          </p:cNvPicPr>
          <p:nvPr>
            <p:custDataLst>
              <p:tags r:id="rId3"/>
            </p:custDataLst>
          </p:nvPr>
        </p:nvPicPr>
        <p:blipFill rotWithShape="1">
          <a:blip r:embed="rId4"/>
          <a:srcRect/>
          <a:stretch>
            <a:fillRect/>
          </a:stretch>
        </p:blipFill>
        <p:spPr>
          <a:xfrm>
            <a:off x="609485" y="2637332"/>
            <a:ext cx="5549760" cy="3024505"/>
          </a:xfrm>
          <a:custGeom>
            <a:avLst/>
            <a:gdLst/>
            <a:ahLst/>
            <a:cxnLst>
              <a:cxn ang="3">
                <a:pos x="hc" y="t"/>
              </a:cxn>
              <a:cxn ang="cd2">
                <a:pos x="l" y="vc"/>
              </a:cxn>
              <a:cxn ang="cd4">
                <a:pos x="hc" y="b"/>
              </a:cxn>
              <a:cxn ang="0">
                <a:pos x="r" y="vc"/>
              </a:cxn>
            </a:cxnLst>
            <a:rect l="l" t="t" r="r" b="b"/>
            <a:pathLst>
              <a:path w="6000" h="5520">
                <a:moveTo>
                  <a:pt x="0" y="0"/>
                </a:moveTo>
                <a:lnTo>
                  <a:pt x="6000" y="0"/>
                </a:lnTo>
                <a:lnTo>
                  <a:pt x="6000" y="5520"/>
                </a:lnTo>
                <a:lnTo>
                  <a:pt x="0" y="5520"/>
                </a:lnTo>
                <a:lnTo>
                  <a:pt x="0" y="0"/>
                </a:lnTo>
                <a:close/>
              </a:path>
            </a:pathLst>
          </a:custGeom>
          <a:effectLst>
            <a:outerShdw blurRad="457200" dist="50800" dir="2700000" algn="tl" rotWithShape="0">
              <a:srgbClr val="000000">
                <a:alpha val="20000"/>
              </a:srgbClr>
            </a:outerShdw>
          </a:effectLst>
        </p:spPr>
      </p:pic>
      <p:sp>
        <p:nvSpPr>
          <p:cNvPr id="13" name="Title 6"/>
          <p:cNvSpPr txBox="1"/>
          <p:nvPr>
            <p:custDataLst>
              <p:tags r:id="rId5"/>
            </p:custDataLst>
          </p:nvPr>
        </p:nvSpPr>
        <p:spPr>
          <a:xfrm>
            <a:off x="6619685" y="2050662"/>
            <a:ext cx="4962830" cy="4197858"/>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20000"/>
              </a:lnSpc>
              <a:spcBef>
                <a:spcPts val="0"/>
              </a:spcBef>
              <a:spcAft>
                <a:spcPts val="800"/>
              </a:spcAft>
              <a:buSzPct val="100000"/>
              <a:buFont typeface="Wingdings" panose="05000000000000000000" charset="0"/>
            </a:pPr>
            <a:r>
              <a:rPr lang="zh-CN" altLang="zh-CN" sz="2000" spc="12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rPr>
              <a:t>下载安装只是第一步，关键咱们还得正确使用它，否则还会上当受骗！</a:t>
            </a:r>
            <a:endParaRPr lang="zh-CN" altLang="zh-CN" sz="2000" spc="12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endParaRPr>
          </a:p>
          <a:p>
            <a:pPr marL="0" lvl="0" indent="-400050" algn="l" fontAlgn="ctr">
              <a:lnSpc>
                <a:spcPct val="120000"/>
              </a:lnSpc>
              <a:spcBef>
                <a:spcPts val="0"/>
              </a:spcBef>
              <a:spcAft>
                <a:spcPts val="800"/>
              </a:spcAft>
              <a:buSzPct val="100000"/>
              <a:buFont typeface="+mn-ea"/>
            </a:pPr>
            <a:r>
              <a:rPr lang="en-US" altLang="zh-CN" sz="2000" spc="12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rPr>
              <a:t>未开启“来电预警”功能。</a:t>
            </a:r>
            <a:endParaRPr lang="en-US" altLang="zh-CN" sz="2000" spc="12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endParaRPr>
          </a:p>
          <a:p>
            <a:pPr marL="0" lvl="0" indent="-400050" algn="l" fontAlgn="ctr">
              <a:lnSpc>
                <a:spcPct val="120000"/>
              </a:lnSpc>
              <a:spcBef>
                <a:spcPts val="0"/>
              </a:spcBef>
              <a:spcAft>
                <a:spcPts val="800"/>
              </a:spcAft>
              <a:buSzPct val="100000"/>
              <a:buFont typeface="+mn-ea"/>
            </a:pPr>
            <a:r>
              <a:rPr lang="en-US" altLang="zh-CN" sz="2000" spc="12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rPr>
              <a:t>长期未使用，自动退出登录界面，失去预警保护功能，应经常打开APP登录使用并进行及时更新。</a:t>
            </a:r>
            <a:endParaRPr lang="en-US" altLang="zh-CN" sz="2000" spc="12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endParaRPr>
          </a:p>
          <a:p>
            <a:pPr marL="0" lvl="0" indent="-400050" algn="l" fontAlgn="ctr">
              <a:lnSpc>
                <a:spcPct val="120000"/>
              </a:lnSpc>
              <a:spcBef>
                <a:spcPts val="0"/>
              </a:spcBef>
              <a:spcAft>
                <a:spcPts val="800"/>
              </a:spcAft>
              <a:buSzPct val="100000"/>
              <a:buFont typeface="+mn-ea"/>
            </a:pPr>
            <a:r>
              <a:rPr lang="en-US" altLang="zh-CN" sz="2000" spc="12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rPr>
              <a:t>清理手机内存后卸载，失去了预警拦截功能。</a:t>
            </a:r>
            <a:endParaRPr lang="en-US" altLang="zh-CN" sz="2000" spc="12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endParaRPr>
          </a:p>
          <a:p>
            <a:pPr marL="0" lvl="0" indent="-400050" algn="l" fontAlgn="ctr">
              <a:lnSpc>
                <a:spcPct val="120000"/>
              </a:lnSpc>
              <a:spcBef>
                <a:spcPts val="0"/>
              </a:spcBef>
              <a:spcAft>
                <a:spcPts val="800"/>
              </a:spcAft>
              <a:buSzPct val="100000"/>
              <a:buFont typeface="+mn-ea"/>
            </a:pPr>
            <a:r>
              <a:rPr lang="en-US" altLang="zh-CN" sz="2000" spc="12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rPr>
              <a:t>更换手机后未再次安装。</a:t>
            </a:r>
            <a:endParaRPr lang="en-US" altLang="zh-CN" sz="2000" spc="12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endParaRPr>
          </a:p>
        </p:txBody>
      </p:sp>
    </p:spTree>
    <p:custDataLst>
      <p:tags r:id="rId6"/>
    </p:custData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9" name="文本框 6"/>
          <p:cNvSpPr txBox="1"/>
          <p:nvPr>
            <p:custDataLst>
              <p:tags r:id="rId2"/>
            </p:custDataLst>
          </p:nvPr>
        </p:nvSpPr>
        <p:spPr>
          <a:xfrm>
            <a:off x="457204" y="304802"/>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ctr">
              <a:lnSpc>
                <a:spcPct val="100000"/>
              </a:lnSpc>
              <a:spcBef>
                <a:spcPts val="0"/>
              </a:spcBef>
              <a:spcAft>
                <a:spcPts val="0"/>
              </a:spcAft>
              <a:buSzPct val="100000"/>
              <a:buNone/>
            </a:pPr>
            <a:r>
              <a:rPr lang="en-US" altLang="zh-CN" sz="3600" dirty="0">
                <a:solidFill>
                  <a:schemeClr val="accent1"/>
                </a:solidFill>
                <a:latin typeface="Times New Roman" panose="02020603050405020304" pitchFamily="18" charset="0"/>
                <a:ea typeface="汉仪中楷简" panose="02010600000101010101" charset="-122"/>
                <a:cs typeface="汉仪旗黑-85S" panose="00020600040101010101" pitchFamily="18" charset="-122"/>
              </a:rPr>
              <a:t>96110的电话一定要接</a:t>
            </a:r>
            <a:endParaRPr lang="en-US" altLang="zh-CN" sz="3600" dirty="0">
              <a:solidFill>
                <a:schemeClr val="accent1"/>
              </a:solidFill>
              <a:latin typeface="Times New Roman" panose="02020603050405020304" pitchFamily="18" charset="0"/>
              <a:ea typeface="汉仪中楷简" panose="02010600000101010101" charset="-122"/>
              <a:cs typeface="汉仪旗黑-85S" panose="00020600040101010101" pitchFamily="18" charset="-122"/>
            </a:endParaRPr>
          </a:p>
        </p:txBody>
      </p:sp>
      <p:cxnSp>
        <p:nvCxnSpPr>
          <p:cNvPr id="3" name="直接连接符 2"/>
          <p:cNvCxnSpPr/>
          <p:nvPr>
            <p:custDataLst>
              <p:tags r:id="rId3"/>
            </p:custDataLst>
          </p:nvPr>
        </p:nvCxnSpPr>
        <p:spPr>
          <a:xfrm>
            <a:off x="5600696" y="1066809"/>
            <a:ext cx="990608" cy="0"/>
          </a:xfrm>
          <a:prstGeom prst="line">
            <a:avLst/>
          </a:prstGeom>
          <a:ln w="76200">
            <a:solidFill>
              <a:schemeClr val="accent1"/>
            </a:solidFill>
          </a:ln>
        </p:spPr>
        <p:style>
          <a:lnRef idx="1">
            <a:schemeClr val="dk1"/>
          </a:lnRef>
          <a:fillRef idx="0">
            <a:schemeClr val="dk1"/>
          </a:fillRef>
          <a:effectRef idx="0">
            <a:schemeClr val="dk1"/>
          </a:effectRef>
          <a:fontRef idx="minor">
            <a:schemeClr val="tx1"/>
          </a:fontRef>
        </p:style>
      </p:cxnSp>
      <p:pic>
        <p:nvPicPr>
          <p:cNvPr id="4" name="图片 3"/>
          <p:cNvPicPr>
            <a:picLocks noChangeAspect="1"/>
          </p:cNvPicPr>
          <p:nvPr>
            <p:custDataLst>
              <p:tags r:id="rId4"/>
            </p:custDataLst>
          </p:nvPr>
        </p:nvPicPr>
        <p:blipFill rotWithShape="1">
          <a:blip r:embed="rId5"/>
          <a:srcRect t="7321" b="7321"/>
          <a:stretch>
            <a:fillRect/>
          </a:stretch>
        </p:blipFill>
        <p:spPr>
          <a:xfrm>
            <a:off x="927060" y="1371583"/>
            <a:ext cx="5041591" cy="5181634"/>
          </a:xfrm>
          <a:custGeom>
            <a:avLst/>
            <a:gdLst/>
            <a:ahLst/>
            <a:cxnLst>
              <a:cxn ang="3">
                <a:pos x="hc" y="t"/>
              </a:cxn>
              <a:cxn ang="cd2">
                <a:pos x="l" y="vc"/>
              </a:cxn>
              <a:cxn ang="cd4">
                <a:pos x="hc" y="b"/>
              </a:cxn>
              <a:cxn ang="0">
                <a:pos x="r" y="vc"/>
              </a:cxn>
            </a:cxnLst>
            <a:rect l="l" t="t" r="r" b="b"/>
            <a:pathLst>
              <a:path w="8640" h="8880">
                <a:moveTo>
                  <a:pt x="0" y="0"/>
                </a:moveTo>
                <a:lnTo>
                  <a:pt x="8640" y="0"/>
                </a:lnTo>
                <a:lnTo>
                  <a:pt x="8640" y="8880"/>
                </a:lnTo>
                <a:lnTo>
                  <a:pt x="0" y="8880"/>
                </a:lnTo>
                <a:lnTo>
                  <a:pt x="0" y="0"/>
                </a:lnTo>
                <a:close/>
              </a:path>
            </a:pathLst>
          </a:custGeom>
          <a:effectLst>
            <a:outerShdw blurRad="457200" dist="50800" dir="2700000" algn="tl" rotWithShape="0">
              <a:srgbClr val="000000">
                <a:alpha val="20000"/>
              </a:srgbClr>
            </a:outerShdw>
          </a:effectLst>
        </p:spPr>
      </p:pic>
      <p:sp>
        <p:nvSpPr>
          <p:cNvPr id="6" name="Title 6"/>
          <p:cNvSpPr txBox="1"/>
          <p:nvPr>
            <p:custDataLst>
              <p:tags r:id="rId6"/>
            </p:custDataLst>
          </p:nvPr>
        </p:nvSpPr>
        <p:spPr>
          <a:xfrm>
            <a:off x="6248747" y="5047705"/>
            <a:ext cx="5041592" cy="83677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pPr>
            <a:r>
              <a:rPr lang="en-US" altLang="zh-CN" sz="24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rPr>
              <a:t>三是举报，市民如果发现涉及电信网络诈骗的违法犯罪线索，可通过该专线举报。</a:t>
            </a:r>
            <a:endParaRPr lang="en-US" altLang="zh-CN" sz="24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endParaRPr>
          </a:p>
        </p:txBody>
      </p:sp>
      <p:sp>
        <p:nvSpPr>
          <p:cNvPr id="7" name="Title 6"/>
          <p:cNvSpPr txBox="1"/>
          <p:nvPr>
            <p:custDataLst>
              <p:tags r:id="rId7"/>
            </p:custDataLst>
          </p:nvPr>
        </p:nvSpPr>
        <p:spPr>
          <a:xfrm>
            <a:off x="6248747" y="1431283"/>
            <a:ext cx="5041592" cy="1517619"/>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pPr>
            <a:r>
              <a:rPr lang="en-US" altLang="zh-CN" sz="24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rPr>
              <a:t>一是劝阻，接到“96110”这个号码打来的电话，说明市民或其家人正在遭遇电信网络诈骗，又或者属于易受骗高危人群。</a:t>
            </a:r>
            <a:endParaRPr lang="en-US" altLang="zh-CN" sz="24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endParaRPr>
          </a:p>
        </p:txBody>
      </p:sp>
      <p:sp>
        <p:nvSpPr>
          <p:cNvPr id="10" name="Title 6"/>
          <p:cNvSpPr txBox="1"/>
          <p:nvPr>
            <p:custDataLst>
              <p:tags r:id="rId8"/>
            </p:custDataLst>
          </p:nvPr>
        </p:nvSpPr>
        <p:spPr>
          <a:xfrm>
            <a:off x="6248747" y="3313455"/>
            <a:ext cx="5041592" cy="1006648"/>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pPr>
            <a:r>
              <a:rPr lang="en-US" altLang="zh-CN" sz="24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rPr>
              <a:t>二是咨询，市民如遇到疑似电信网络诈骗，可致电咨询。</a:t>
            </a:r>
            <a:endParaRPr lang="en-US" altLang="zh-CN" sz="24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endParaRPr>
          </a:p>
        </p:txBody>
      </p:sp>
    </p:spTree>
    <p:custDataLst>
      <p:tags r:id="rId9"/>
    </p:custData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cxnSp>
        <p:nvCxnSpPr>
          <p:cNvPr id="3" name="直接连接符 2"/>
          <p:cNvCxnSpPr/>
          <p:nvPr>
            <p:custDataLst>
              <p:tags r:id="rId2"/>
            </p:custDataLst>
          </p:nvPr>
        </p:nvCxnSpPr>
        <p:spPr>
          <a:xfrm>
            <a:off x="5600696" y="1066809"/>
            <a:ext cx="990608" cy="0"/>
          </a:xfrm>
          <a:prstGeom prst="line">
            <a:avLst/>
          </a:prstGeom>
          <a:ln w="76200">
            <a:solidFill>
              <a:schemeClr val="accent1"/>
            </a:solidFill>
          </a:ln>
        </p:spPr>
        <p:style>
          <a:lnRef idx="1">
            <a:schemeClr val="dk1"/>
          </a:lnRef>
          <a:fillRef idx="0">
            <a:schemeClr val="dk1"/>
          </a:fillRef>
          <a:effectRef idx="0">
            <a:schemeClr val="dk1"/>
          </a:effectRef>
          <a:fontRef idx="minor">
            <a:schemeClr val="tx1"/>
          </a:fontRef>
        </p:style>
      </p:cxnSp>
      <p:pic>
        <p:nvPicPr>
          <p:cNvPr id="2" name="图片 1" descr="mmexport1716443828439"/>
          <p:cNvPicPr>
            <a:picLocks noChangeAspect="1"/>
          </p:cNvPicPr>
          <p:nvPr/>
        </p:nvPicPr>
        <p:blipFill>
          <a:blip r:embed="rId3"/>
          <a:stretch>
            <a:fillRect/>
          </a:stretch>
        </p:blipFill>
        <p:spPr>
          <a:xfrm>
            <a:off x="3950970" y="386080"/>
            <a:ext cx="4290060" cy="6086475"/>
          </a:xfrm>
          <a:prstGeom prst="rect">
            <a:avLst/>
          </a:prstGeom>
        </p:spPr>
      </p:pic>
    </p:spTree>
    <p:custDataLst>
      <p:tags r:id="rId4"/>
    </p:custData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9" name="文本框 6"/>
          <p:cNvSpPr txBox="1"/>
          <p:nvPr>
            <p:custDataLst>
              <p:tags r:id="rId2"/>
            </p:custDataLst>
          </p:nvPr>
        </p:nvSpPr>
        <p:spPr>
          <a:xfrm>
            <a:off x="457204" y="304802"/>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ctr">
              <a:lnSpc>
                <a:spcPct val="100000"/>
              </a:lnSpc>
              <a:spcBef>
                <a:spcPts val="0"/>
              </a:spcBef>
              <a:spcAft>
                <a:spcPts val="0"/>
              </a:spcAft>
              <a:buSzPct val="100000"/>
              <a:buNone/>
            </a:pPr>
            <a:r>
              <a:rPr lang="zh-CN" altLang="en-US" sz="3600" dirty="0">
                <a:solidFill>
                  <a:schemeClr val="accent1"/>
                </a:solidFill>
                <a:latin typeface="Times New Roman" panose="02020603050405020304" pitchFamily="18" charset="0"/>
                <a:ea typeface="汉仪中楷简" panose="02010600000101010101" charset="-122"/>
                <a:sym typeface="Arial" panose="02080604020202020204" pitchFamily="34" charset="0"/>
              </a:rPr>
              <a:t>买卖游戏账号、装备类</a:t>
            </a:r>
            <a:r>
              <a:rPr lang="en-US" altLang="zh-CN" sz="3600" dirty="0">
                <a:solidFill>
                  <a:schemeClr val="accent1"/>
                </a:solidFill>
                <a:latin typeface="Times New Roman" panose="02020603050405020304" pitchFamily="18" charset="0"/>
                <a:ea typeface="汉仪中楷简" panose="02010600000101010101" charset="-122"/>
                <a:sym typeface="Arial" panose="02080604020202020204" pitchFamily="34" charset="0"/>
              </a:rPr>
              <a:t>诈骗</a:t>
            </a:r>
            <a:endParaRPr lang="en-US" altLang="zh-CN" sz="3600" dirty="0">
              <a:solidFill>
                <a:schemeClr val="accent1"/>
              </a:solidFill>
              <a:latin typeface="Times New Roman" panose="02020603050405020304" pitchFamily="18" charset="0"/>
              <a:ea typeface="汉仪中楷简" panose="02010600000101010101" charset="-122"/>
              <a:sym typeface="Arial" panose="02080604020202020204" pitchFamily="34" charset="0"/>
            </a:endParaRPr>
          </a:p>
        </p:txBody>
      </p:sp>
      <p:cxnSp>
        <p:nvCxnSpPr>
          <p:cNvPr id="4" name="直接连接符 3"/>
          <p:cNvCxnSpPr/>
          <p:nvPr>
            <p:custDataLst>
              <p:tags r:id="rId3"/>
            </p:custDataLst>
          </p:nvPr>
        </p:nvCxnSpPr>
        <p:spPr>
          <a:xfrm>
            <a:off x="5600696" y="1066809"/>
            <a:ext cx="990608" cy="0"/>
          </a:xfrm>
          <a:prstGeom prst="line">
            <a:avLst/>
          </a:prstGeom>
          <a:ln w="76200">
            <a:solidFill>
              <a:schemeClr val="accent1"/>
            </a:solidFill>
          </a:ln>
        </p:spPr>
        <p:style>
          <a:lnRef idx="1">
            <a:schemeClr val="dk1"/>
          </a:lnRef>
          <a:fillRef idx="0">
            <a:schemeClr val="dk1"/>
          </a:fillRef>
          <a:effectRef idx="0">
            <a:schemeClr val="dk1"/>
          </a:effectRef>
          <a:fontRef idx="minor">
            <a:schemeClr val="tx1"/>
          </a:fontRef>
        </p:style>
      </p:cxnSp>
      <p:sp>
        <p:nvSpPr>
          <p:cNvPr id="5" name="矩形 4"/>
          <p:cNvSpPr/>
          <p:nvPr>
            <p:custDataLst>
              <p:tags r:id="rId4"/>
            </p:custDataLst>
          </p:nvPr>
        </p:nvSpPr>
        <p:spPr>
          <a:xfrm>
            <a:off x="923823" y="1371418"/>
            <a:ext cx="10369754" cy="5182375"/>
          </a:xfrm>
          <a:prstGeom prst="rect">
            <a:avLst/>
          </a:prstGeom>
        </p:spPr>
        <p:txBody>
          <a:bodyPr wrap="square">
            <a:noAutofit/>
          </a:bodyPr>
          <a:p>
            <a:r>
              <a:rPr lang="en-US" altLang="zh-CN" sz="16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    </a:t>
            </a:r>
            <a:r>
              <a:rPr lang="zh-CN" altLang="en-US"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a:t>
            </a:r>
            <a:r>
              <a:rPr lang="en-US" altLang="zh-CN"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1</a:t>
            </a:r>
            <a:r>
              <a:rPr lang="zh-CN" altLang="en-US"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a:t>
            </a:r>
            <a:r>
              <a:rPr lang="en-US" altLang="zh-CN"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 1</a:t>
            </a:r>
            <a:r>
              <a:rPr lang="zh-CN" altLang="zh-CN"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月</a:t>
            </a:r>
            <a:r>
              <a:rPr lang="en-US" altLang="zh-CN"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17</a:t>
            </a:r>
            <a:r>
              <a:rPr lang="zh-CN" altLang="zh-CN"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日</a:t>
            </a:r>
            <a:r>
              <a:rPr lang="en-US" altLang="zh-CN"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a:t>
            </a:r>
            <a:r>
              <a:rPr lang="zh-CN" altLang="zh-CN"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高校赵同学报警称：自己想退出游戏（蛋仔派对）里的充值，通过微博加了陌生人，对方以定金、游戏账号流水不够、手续费等理由，赵同学转账</a:t>
            </a:r>
            <a:r>
              <a:rPr lang="en-US" altLang="zh-CN"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3.1</a:t>
            </a:r>
            <a:r>
              <a:rPr lang="zh-CN" altLang="zh-CN"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万元后，发现被骗。（购买京东</a:t>
            </a:r>
            <a:r>
              <a:rPr lang="en-US" altLang="zh-CN"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e</a:t>
            </a:r>
            <a:r>
              <a:rPr lang="zh-CN" altLang="zh-CN"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卡，卡密给对方）</a:t>
            </a:r>
            <a:endParaRPr lang="en-US" altLang="zh-CN"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endParaRPr>
          </a:p>
          <a:p>
            <a:r>
              <a:rPr lang="en-US" altLang="zh-CN"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   </a:t>
            </a:r>
            <a:r>
              <a:rPr lang="zh-CN" altLang="en-US"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a:t>
            </a:r>
            <a:r>
              <a:rPr lang="en-US" altLang="zh-CN"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2</a:t>
            </a:r>
            <a:r>
              <a:rPr lang="zh-CN" altLang="en-US"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a:t>
            </a:r>
            <a:r>
              <a:rPr lang="en-US" altLang="zh-CN"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2</a:t>
            </a:r>
            <a:r>
              <a:rPr lang="zh-CN" altLang="en-US"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月</a:t>
            </a:r>
            <a:r>
              <a:rPr lang="en-US" altLang="zh-CN"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21</a:t>
            </a:r>
            <a:r>
              <a:rPr lang="zh-CN" altLang="en-US"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日，高校张同学通过闲鱼网站认识对方并加微信好友，张同学将游戏账号过户给对方后，没有收到双方协商的钱款，发现被骗。</a:t>
            </a:r>
            <a:endParaRPr lang="zh-CN" altLang="zh-CN"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endParaRPr>
          </a:p>
          <a:p>
            <a:r>
              <a:rPr lang="en-US" altLang="zh-CN"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 </a:t>
            </a:r>
            <a:endParaRPr lang="zh-CN" altLang="zh-CN"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endParaRPr>
          </a:p>
          <a:p>
            <a:r>
              <a:rPr lang="en-US" altLang="zh-CN"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 </a:t>
            </a:r>
            <a:r>
              <a:rPr lang="zh-CN" altLang="en-US"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警方提醒：</a:t>
            </a:r>
            <a:endParaRPr lang="en-US" altLang="zh-CN"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endParaRPr>
          </a:p>
          <a:p>
            <a:r>
              <a:rPr lang="en-US" altLang="zh-CN"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1.</a:t>
            </a:r>
            <a:r>
              <a:rPr lang="zh-CN" altLang="en-US"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切勿随意点击</a:t>
            </a:r>
            <a:r>
              <a:rPr lang="en-US" altLang="zh-CN"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a:t>
            </a:r>
            <a:r>
              <a:rPr lang="zh-CN" altLang="en-US"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登录非官方网站，不给骗子可乘之机。</a:t>
            </a:r>
            <a:endParaRPr lang="en-US" altLang="zh-CN"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endParaRPr>
          </a:p>
          <a:p>
            <a:r>
              <a:rPr lang="en-US" altLang="zh-CN"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2.</a:t>
            </a:r>
            <a:r>
              <a:rPr lang="zh-CN" altLang="en-US"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玩家一定要保护好自己的个人信息，并核实对方的</a:t>
            </a:r>
            <a:r>
              <a:rPr lang="en-US" altLang="zh-CN"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ID</a:t>
            </a:r>
            <a:r>
              <a:rPr lang="zh-CN" altLang="en-US"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号、</a:t>
            </a:r>
            <a:r>
              <a:rPr lang="en-US" altLang="zh-CN" sz="2000" dirty="0" err="1"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qq</a:t>
            </a:r>
            <a:r>
              <a:rPr lang="zh-CN" altLang="en-US"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号，官方人员是不会以任何形式向用户直接索取密码的。</a:t>
            </a:r>
            <a:endParaRPr lang="en-US" altLang="zh-CN"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endParaRPr>
          </a:p>
          <a:p>
            <a:r>
              <a:rPr lang="en-US" altLang="zh-CN"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3.</a:t>
            </a:r>
            <a:r>
              <a:rPr lang="zh-CN" altLang="en-US"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对于木马行骗，玩家需要进行交易咨询时，尽量通过游戏内聊天系统进行。当需要通过其他聊天方式进行交易咨询时，切忌随意接受陌生人的文件发送请求，保护好自己的个人信息和账号安全。</a:t>
            </a:r>
            <a:endParaRPr lang="en-US" altLang="zh-CN"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endParaRPr>
          </a:p>
          <a:p>
            <a:r>
              <a:rPr lang="en-US" altLang="zh-CN"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4.</a:t>
            </a:r>
            <a:r>
              <a:rPr lang="zh-CN" altLang="en-US"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rPr>
              <a:t>仔细核对即将付款的对方账户，辨别是否与卖家身份一致，另外验证码和密码谁都不要给。</a:t>
            </a:r>
            <a:endParaRPr lang="zh-CN" altLang="en-US" sz="2000" dirty="0" smtClean="0">
              <a:solidFill>
                <a:srgbClr val="000000"/>
              </a:solidFill>
              <a:latin typeface="Times New Roman" panose="02020603050405020304" pitchFamily="18" charset="0"/>
              <a:ea typeface="汉仪楷体简" panose="02010600000101010101" charset="-122"/>
              <a:cs typeface="微软雅黑" panose="020B0503020204020204" pitchFamily="34" charset="-122"/>
            </a:endParaRPr>
          </a:p>
        </p:txBody>
      </p:sp>
    </p:spTree>
    <p:custDataLst>
      <p:tags r:id="rId5"/>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2568575" y="2087245"/>
            <a:ext cx="7766685" cy="1440815"/>
          </a:xfrm>
        </p:spPr>
        <p:txBody>
          <a:bodyPr>
            <a:normAutofit fontScale="90000"/>
          </a:bodyPr>
          <a:p>
            <a:pPr marL="0" indent="0" algn="ctr">
              <a:lnSpc>
                <a:spcPct val="100000"/>
              </a:lnSpc>
              <a:spcBef>
                <a:spcPts val="0"/>
              </a:spcBef>
              <a:spcAft>
                <a:spcPts val="0"/>
              </a:spcAft>
              <a:buSzPct val="100000"/>
              <a:buNone/>
            </a:pPr>
            <a:r>
              <a:rPr lang="zh-CN" altLang="en-US" sz="7200" dirty="0">
                <a:solidFill>
                  <a:schemeClr val="accent1"/>
                </a:solidFill>
                <a:latin typeface="Times New Roman" panose="02020603050405020304" pitchFamily="18" charset="0"/>
                <a:ea typeface="汉仪中楷简" panose="02010600000101010101" charset="-122"/>
              </a:rPr>
              <a:t>谢谢大家耐心聆听！</a:t>
            </a:r>
            <a:endParaRPr lang="zh-CN" altLang="en-US" sz="7200" dirty="0">
              <a:solidFill>
                <a:schemeClr val="accent1"/>
              </a:solidFill>
              <a:latin typeface="Times New Roman" panose="02020603050405020304" pitchFamily="18" charset="0"/>
              <a:ea typeface="汉仪中楷简" panose="02010600000101010101" charset="-122"/>
            </a:endParaRPr>
          </a:p>
        </p:txBody>
      </p:sp>
      <p:sp>
        <p:nvSpPr>
          <p:cNvPr id="2" name="文本占位符 7"/>
          <p:cNvSpPr>
            <a:spLocks noGrp="1"/>
          </p:cNvSpPr>
          <p:nvPr>
            <p:custDataLst>
              <p:tags r:id="rId2"/>
            </p:custDataLst>
          </p:nvPr>
        </p:nvSpPr>
        <p:spPr>
          <a:xfrm>
            <a:off x="3266168" y="4167564"/>
            <a:ext cx="6371318" cy="973138"/>
          </a:xfrm>
          <a:prstGeom prst="rect">
            <a:avLst/>
          </a:prstGeom>
        </p:spPr>
        <p:txBody>
          <a:bodyPr vert="horz" lIns="90000" tIns="46800" rIns="90000" bIns="46800" rtlCol="0">
            <a:normAutofit lnSpcReduction="10000"/>
          </a:bodyPr>
          <a:lstStyle>
            <a:lvl1pPr marL="0" indent="0" algn="ctr" defTabSz="914400" rtl="0" eaLnBrk="1" fontAlgn="auto" latinLnBrk="0" hangingPunct="1">
              <a:lnSpc>
                <a:spcPct val="130000"/>
              </a:lnSpc>
              <a:spcBef>
                <a:spcPts val="0"/>
              </a:spcBef>
              <a:spcAft>
                <a:spcPts val="1000"/>
              </a:spcAft>
              <a:buFont typeface="Arial" panose="02080604020202020204" pitchFamily="34" charset="0"/>
              <a:buNone/>
              <a:defRPr sz="2000" u="none" strike="noStrike" kern="1200" cap="none" spc="150" normalizeH="0" baseline="0">
                <a:solidFill>
                  <a:schemeClr val="tx1">
                    <a:lumMod val="85000"/>
                    <a:lumOff val="15000"/>
                  </a:schemeClr>
                </a:solidFill>
                <a:uFillTx/>
                <a:latin typeface="Arial" panose="0208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8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tx1">
                    <a:lumMod val="85000"/>
                    <a:lumOff val="15000"/>
                  </a:schemeClr>
                </a:solidFill>
                <a:uFillTx/>
                <a:latin typeface="Arial" panose="0208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tx1">
                    <a:lumMod val="85000"/>
                    <a:lumOff val="15000"/>
                  </a:schemeClr>
                </a:solidFill>
                <a:uFillTx/>
                <a:latin typeface="Arial" panose="0208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tx1">
                    <a:lumMod val="85000"/>
                    <a:lumOff val="15000"/>
                  </a:schemeClr>
                </a:solidFill>
                <a:uFillTx/>
                <a:latin typeface="Arial" panose="0208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a:lstStyle>
          <a:p>
            <a:pPr marL="0" lvl="0" indent="-285750" algn="ctr" fontAlgn="ctr">
              <a:lnSpc>
                <a:spcPct val="130000"/>
              </a:lnSpc>
              <a:spcBef>
                <a:spcPts val="1000"/>
              </a:spcBef>
              <a:spcAft>
                <a:spcPts val="0"/>
              </a:spcAft>
              <a:buSzPct val="100000"/>
              <a:buFont typeface="Wingdings" panose="05000000000000000000" charset="0"/>
              <a:buNone/>
            </a:pPr>
            <a:r>
              <a:rPr lang="zh-CN" altLang="en-US" sz="2000" dirty="0">
                <a:solidFill>
                  <a:schemeClr val="dk1">
                    <a:lumMod val="85000"/>
                    <a:lumOff val="15000"/>
                  </a:schemeClr>
                </a:solidFill>
                <a:latin typeface="Times New Roman" panose="02020603050405020304" pitchFamily="18" charset="0"/>
                <a:ea typeface="汉仪中楷简" panose="02010600000101010101" charset="-122"/>
                <a:sym typeface="华文新魏" panose="02010800040101010101" pitchFamily="2" charset="-122"/>
              </a:rPr>
              <a:t>学院</a:t>
            </a:r>
            <a:r>
              <a:rPr lang="en-US" altLang="zh-CN" sz="2000" dirty="0">
                <a:solidFill>
                  <a:schemeClr val="dk1">
                    <a:lumMod val="85000"/>
                    <a:lumOff val="15000"/>
                  </a:schemeClr>
                </a:solidFill>
                <a:latin typeface="Times New Roman" panose="02020603050405020304" pitchFamily="18" charset="0"/>
                <a:ea typeface="汉仪中楷简" panose="02010600000101010101" charset="-122"/>
                <a:sym typeface="华文新魏" panose="02010800040101010101" pitchFamily="2" charset="-122"/>
              </a:rPr>
              <a:t>          </a:t>
            </a:r>
            <a:r>
              <a:rPr lang="zh-CN" altLang="en-US" sz="2000" dirty="0">
                <a:solidFill>
                  <a:schemeClr val="dk1">
                    <a:lumMod val="85000"/>
                    <a:lumOff val="15000"/>
                  </a:schemeClr>
                </a:solidFill>
                <a:latin typeface="Times New Roman" panose="02020603050405020304" pitchFamily="18" charset="0"/>
                <a:ea typeface="汉仪中楷简" panose="02010600000101010101" charset="-122"/>
                <a:sym typeface="华文新魏" panose="02010800040101010101" pitchFamily="2" charset="-122"/>
              </a:rPr>
              <a:t>班</a:t>
            </a:r>
            <a:r>
              <a:rPr lang="en-US" altLang="zh-CN" sz="2000" dirty="0">
                <a:solidFill>
                  <a:schemeClr val="dk1">
                    <a:lumMod val="85000"/>
                    <a:lumOff val="15000"/>
                  </a:schemeClr>
                </a:solidFill>
                <a:latin typeface="Times New Roman" panose="02020603050405020304" pitchFamily="18" charset="0"/>
                <a:ea typeface="汉仪中楷简" panose="02010600000101010101" charset="-122"/>
                <a:sym typeface="华文新魏" panose="02010800040101010101" pitchFamily="2" charset="-122"/>
              </a:rPr>
              <a:t>         </a:t>
            </a:r>
            <a:r>
              <a:rPr lang="zh-CN" altLang="en-US" sz="2000" dirty="0">
                <a:solidFill>
                  <a:schemeClr val="dk1">
                    <a:lumMod val="85000"/>
                    <a:lumOff val="15000"/>
                  </a:schemeClr>
                </a:solidFill>
                <a:latin typeface="Times New Roman" panose="02020603050405020304" pitchFamily="18" charset="0"/>
                <a:ea typeface="汉仪中楷简" panose="02010600000101010101" charset="-122"/>
                <a:sym typeface="华文新魏" panose="02010800040101010101" pitchFamily="2" charset="-122"/>
              </a:rPr>
              <a:t>主讲人</a:t>
            </a:r>
            <a:endParaRPr lang="zh-CN" altLang="en-US" sz="2000" dirty="0">
              <a:solidFill>
                <a:schemeClr val="dk1">
                  <a:lumMod val="85000"/>
                  <a:lumOff val="15000"/>
                </a:schemeClr>
              </a:solidFill>
              <a:latin typeface="Times New Roman" panose="02020603050405020304" pitchFamily="18" charset="0"/>
              <a:ea typeface="汉仪中楷简" panose="02010600000101010101" charset="-122"/>
              <a:sym typeface="华文新魏" panose="02010800040101010101" pitchFamily="2" charset="-122"/>
            </a:endParaRPr>
          </a:p>
        </p:txBody>
      </p:sp>
    </p:spTree>
    <p:custDataLst>
      <p:tags r:id="rId3"/>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5" name="文本框 6"/>
          <p:cNvSpPr txBox="1"/>
          <p:nvPr>
            <p:custDataLst>
              <p:tags r:id="rId2"/>
            </p:custDataLst>
          </p:nvPr>
        </p:nvSpPr>
        <p:spPr>
          <a:xfrm>
            <a:off x="457204" y="304802"/>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ctr">
              <a:lnSpc>
                <a:spcPct val="100000"/>
              </a:lnSpc>
              <a:spcBef>
                <a:spcPts val="0"/>
              </a:spcBef>
              <a:spcAft>
                <a:spcPts val="0"/>
              </a:spcAft>
              <a:buSzPct val="100000"/>
              <a:buNone/>
            </a:pPr>
            <a:r>
              <a:rPr lang="zh-CN" altLang="en-US" sz="3600" dirty="0">
                <a:solidFill>
                  <a:schemeClr val="accent1"/>
                </a:solidFill>
                <a:latin typeface="Times New Roman" panose="02020603050405020304" pitchFamily="18" charset="0"/>
                <a:ea typeface="汉仪中楷简" panose="02010600000101010101" charset="-122"/>
              </a:rPr>
              <a:t>常见的诈骗套路</a:t>
            </a:r>
            <a:endParaRPr lang="zh-CN" altLang="en-US" sz="3600" dirty="0">
              <a:solidFill>
                <a:schemeClr val="accent1"/>
              </a:solidFill>
              <a:latin typeface="Times New Roman" panose="02020603050405020304" pitchFamily="18" charset="0"/>
              <a:ea typeface="汉仪中楷简" panose="02010600000101010101" charset="-122"/>
            </a:endParaRPr>
          </a:p>
        </p:txBody>
      </p:sp>
      <p:cxnSp>
        <p:nvCxnSpPr>
          <p:cNvPr id="14" name="直接连接符 13"/>
          <p:cNvCxnSpPr/>
          <p:nvPr>
            <p:custDataLst>
              <p:tags r:id="rId3"/>
            </p:custDataLst>
          </p:nvPr>
        </p:nvCxnSpPr>
        <p:spPr>
          <a:xfrm>
            <a:off x="5600696" y="1066809"/>
            <a:ext cx="990608" cy="0"/>
          </a:xfrm>
          <a:prstGeom prst="line">
            <a:avLst/>
          </a:prstGeom>
          <a:ln w="76200">
            <a:solidFill>
              <a:schemeClr val="accent1"/>
            </a:solidFill>
          </a:ln>
        </p:spPr>
        <p:style>
          <a:lnRef idx="1">
            <a:schemeClr val="dk1"/>
          </a:lnRef>
          <a:fillRef idx="0">
            <a:schemeClr val="dk1"/>
          </a:fillRef>
          <a:effectRef idx="0">
            <a:schemeClr val="dk1"/>
          </a:effectRef>
          <a:fontRef idx="minor">
            <a:schemeClr val="tx1"/>
          </a:fontRef>
        </p:style>
      </p:cxnSp>
      <p:sp>
        <p:nvSpPr>
          <p:cNvPr id="17" name="Title 6"/>
          <p:cNvSpPr txBox="1"/>
          <p:nvPr>
            <p:custDataLst>
              <p:tags r:id="rId4"/>
            </p:custDataLst>
          </p:nvPr>
        </p:nvSpPr>
        <p:spPr>
          <a:xfrm>
            <a:off x="457157" y="1845487"/>
            <a:ext cx="6150461" cy="3167284"/>
          </a:xfrm>
          <a:prstGeom prst="rect">
            <a:avLst/>
          </a:prstGeom>
          <a:noFill/>
          <a:ln w="3175">
            <a:noFill/>
            <a:prstDash val="dash"/>
          </a:ln>
        </p:spPr>
        <p:txBody>
          <a:bodyPr wrap="square" lIns="63500" tIns="25400" rIns="63500" bIns="25400" anchor="b"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rPr>
              <a:t>游戏代练：声称可低价代练游戏账号等级或装备，从而获取玩家游戏密码并要求玩家先行支付部分费用；</a:t>
            </a:r>
            <a:endParaRPr lang="zh-CN" altLang="en-US" sz="18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rPr>
              <a:t>低价出售：以低价出售“游戏账号、装备、游戏币”为诱饵吸引受害人，后提出通过第三方平台进行转账汇款；</a:t>
            </a:r>
            <a:endParaRPr lang="zh-CN" altLang="en-US" sz="18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rPr>
              <a:t>高价收购：以高价收购玩家高等级游戏账号为名，诱使玩家登录钓鱼网站或虚假交易网站进行交易；</a:t>
            </a:r>
            <a:endParaRPr lang="zh-CN" altLang="en-US" sz="18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rPr>
              <a:t>免费送礼：以免费赠皮肤等为由搭识未成年受害者，后以各种理由诱导、恐吓其使用家长手机进行转账。</a:t>
            </a:r>
            <a:endParaRPr lang="zh-CN" altLang="en-US" sz="18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endParaRPr>
          </a:p>
        </p:txBody>
      </p:sp>
      <p:sp>
        <p:nvSpPr>
          <p:cNvPr id="18" name="Title 6"/>
          <p:cNvSpPr txBox="1"/>
          <p:nvPr>
            <p:custDataLst>
              <p:tags r:id="rId5"/>
            </p:custDataLst>
          </p:nvPr>
        </p:nvSpPr>
        <p:spPr>
          <a:xfrm>
            <a:off x="457157" y="5493563"/>
            <a:ext cx="6150461" cy="983259"/>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3200" b="1"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sym typeface="微软雅黑" panose="020B0503020204020204" pitchFamily="34" charset="-122"/>
              </a:rPr>
              <a:t>买卖游戏账号、装备类诈骗</a:t>
            </a:r>
            <a:endParaRPr lang="zh-CN" altLang="en-US" sz="3200" b="1"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sym typeface="微软雅黑" panose="020B0503020204020204" pitchFamily="34" charset="-122"/>
            </a:endParaRPr>
          </a:p>
        </p:txBody>
      </p:sp>
      <p:pic>
        <p:nvPicPr>
          <p:cNvPr id="2" name="图片 1"/>
          <p:cNvPicPr>
            <a:picLocks noChangeAspect="1"/>
          </p:cNvPicPr>
          <p:nvPr/>
        </p:nvPicPr>
        <p:blipFill>
          <a:blip r:embed="rId6"/>
          <a:stretch>
            <a:fillRect/>
          </a:stretch>
        </p:blipFill>
        <p:spPr>
          <a:xfrm>
            <a:off x="8091805" y="712470"/>
            <a:ext cx="3140075" cy="5918200"/>
          </a:xfrm>
          <a:prstGeom prst="rect">
            <a:avLst/>
          </a:prstGeom>
        </p:spPr>
      </p:pic>
    </p:spTree>
    <p:custDataLst>
      <p:tags r:id="rId7"/>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7" name="任意多边形: 形状 26"/>
          <p:cNvSpPr/>
          <p:nvPr>
            <p:custDataLst>
              <p:tags r:id="rId2"/>
            </p:custDataLst>
          </p:nvPr>
        </p:nvSpPr>
        <p:spPr>
          <a:xfrm>
            <a:off x="0" y="-5190"/>
            <a:ext cx="3556000" cy="2511815"/>
          </a:xfrm>
          <a:custGeom>
            <a:avLst/>
            <a:gdLst>
              <a:gd name="connsiteX0" fmla="*/ 2686034 w 3556000"/>
              <a:gd name="connsiteY0" fmla="*/ 0 h 2511815"/>
              <a:gd name="connsiteX1" fmla="*/ 3555738 w 3556000"/>
              <a:gd name="connsiteY1" fmla="*/ 0 h 2511815"/>
              <a:gd name="connsiteX2" fmla="*/ 3556000 w 3556000"/>
              <a:gd name="connsiteY2" fmla="*/ 5191 h 2511815"/>
              <a:gd name="connsiteX3" fmla="*/ 1049376 w 3556000"/>
              <a:gd name="connsiteY3" fmla="*/ 2511815 h 2511815"/>
              <a:gd name="connsiteX4" fmla="*/ 73685 w 3556000"/>
              <a:gd name="connsiteY4" fmla="*/ 2314832 h 2511815"/>
              <a:gd name="connsiteX5" fmla="*/ 0 w 3556000"/>
              <a:gd name="connsiteY5" fmla="*/ 2279336 h 2511815"/>
              <a:gd name="connsiteX6" fmla="*/ 0 w 3556000"/>
              <a:gd name="connsiteY6" fmla="*/ 1260915 h 2511815"/>
              <a:gd name="connsiteX7" fmla="*/ 8145 w 3556000"/>
              <a:gd name="connsiteY7" fmla="*/ 1268318 h 2511815"/>
              <a:gd name="connsiteX8" fmla="*/ 1049377 w 3556000"/>
              <a:gd name="connsiteY8" fmla="*/ 1642111 h 2511815"/>
              <a:gd name="connsiteX9" fmla="*/ 2686296 w 3556000"/>
              <a:gd name="connsiteY9" fmla="*/ 5192 h 251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6000" h="2511815">
                <a:moveTo>
                  <a:pt x="2686034" y="0"/>
                </a:moveTo>
                <a:lnTo>
                  <a:pt x="3555738" y="0"/>
                </a:lnTo>
                <a:lnTo>
                  <a:pt x="3556000" y="5191"/>
                </a:lnTo>
                <a:cubicBezTo>
                  <a:pt x="3556000" y="1389561"/>
                  <a:pt x="2433746" y="2511815"/>
                  <a:pt x="1049376" y="2511815"/>
                </a:cubicBezTo>
                <a:cubicBezTo>
                  <a:pt x="703284" y="2511815"/>
                  <a:pt x="373573" y="2441674"/>
                  <a:pt x="73685" y="2314832"/>
                </a:cubicBezTo>
                <a:lnTo>
                  <a:pt x="0" y="2279336"/>
                </a:lnTo>
                <a:lnTo>
                  <a:pt x="0" y="1260915"/>
                </a:lnTo>
                <a:lnTo>
                  <a:pt x="8145" y="1268318"/>
                </a:lnTo>
                <a:cubicBezTo>
                  <a:pt x="291101" y="1501834"/>
                  <a:pt x="653857" y="1642111"/>
                  <a:pt x="1049377" y="1642111"/>
                </a:cubicBezTo>
                <a:cubicBezTo>
                  <a:pt x="1953422" y="1642111"/>
                  <a:pt x="2686296" y="909237"/>
                  <a:pt x="2686296" y="5192"/>
                </a:cubicBezTo>
                <a:close/>
              </a:path>
            </a:pathLst>
          </a:cu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sp>
        <p:nvSpPr>
          <p:cNvPr id="32" name="任意多边形: 形状 31"/>
          <p:cNvSpPr/>
          <p:nvPr>
            <p:custDataLst>
              <p:tags r:id="rId3"/>
            </p:custDataLst>
          </p:nvPr>
        </p:nvSpPr>
        <p:spPr>
          <a:xfrm>
            <a:off x="9497496" y="4946094"/>
            <a:ext cx="2694505" cy="1911906"/>
          </a:xfrm>
          <a:custGeom>
            <a:avLst/>
            <a:gdLst>
              <a:gd name="connsiteX0" fmla="*/ 2077524 w 2694505"/>
              <a:gd name="connsiteY0" fmla="*/ 0 h 1911906"/>
              <a:gd name="connsiteX1" fmla="*/ 2504091 w 2694505"/>
              <a:gd name="connsiteY1" fmla="*/ 48027 h 1911906"/>
              <a:gd name="connsiteX2" fmla="*/ 2694505 w 2694505"/>
              <a:gd name="connsiteY2" fmla="*/ 102709 h 1911906"/>
              <a:gd name="connsiteX3" fmla="*/ 2694505 w 2694505"/>
              <a:gd name="connsiteY3" fmla="*/ 983995 h 1911906"/>
              <a:gd name="connsiteX4" fmla="*/ 2615544 w 2694505"/>
              <a:gd name="connsiteY4" fmla="*/ 941512 h 1911906"/>
              <a:gd name="connsiteX5" fmla="*/ 2077524 w 2694505"/>
              <a:gd name="connsiteY5" fmla="*/ 820197 h 1911906"/>
              <a:gd name="connsiteX6" fmla="*/ 791187 w 2694505"/>
              <a:gd name="connsiteY6" fmla="*/ 1797883 h 1911906"/>
              <a:gd name="connsiteX7" fmla="*/ 755946 w 2694505"/>
              <a:gd name="connsiteY7" fmla="*/ 1911906 h 1911906"/>
              <a:gd name="connsiteX8" fmla="*/ 0 w 2694505"/>
              <a:gd name="connsiteY8" fmla="*/ 1911906 h 1911906"/>
              <a:gd name="connsiteX9" fmla="*/ 1331 w 2694505"/>
              <a:gd name="connsiteY9" fmla="*/ 1901960 h 1911906"/>
              <a:gd name="connsiteX10" fmla="*/ 2077524 w 2694505"/>
              <a:gd name="connsiteY10" fmla="*/ 0 h 191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4505" h="1911906">
                <a:moveTo>
                  <a:pt x="2077524" y="0"/>
                </a:moveTo>
                <a:cubicBezTo>
                  <a:pt x="2223644" y="0"/>
                  <a:pt x="2366306" y="16537"/>
                  <a:pt x="2504091" y="48027"/>
                </a:cubicBezTo>
                <a:lnTo>
                  <a:pt x="2694505" y="102709"/>
                </a:lnTo>
                <a:lnTo>
                  <a:pt x="2694505" y="983995"/>
                </a:lnTo>
                <a:lnTo>
                  <a:pt x="2615544" y="941512"/>
                </a:lnTo>
                <a:cubicBezTo>
                  <a:pt x="2450178" y="863395"/>
                  <a:pt x="2268368" y="820197"/>
                  <a:pt x="2077524" y="820197"/>
                </a:cubicBezTo>
                <a:cubicBezTo>
                  <a:pt x="1493066" y="820197"/>
                  <a:pt x="993332" y="1225339"/>
                  <a:pt x="791187" y="1797883"/>
                </a:cubicBezTo>
                <a:lnTo>
                  <a:pt x="755946" y="1911906"/>
                </a:lnTo>
                <a:lnTo>
                  <a:pt x="0" y="1911906"/>
                </a:lnTo>
                <a:lnTo>
                  <a:pt x="1331" y="1901960"/>
                </a:lnTo>
                <a:cubicBezTo>
                  <a:pt x="193682" y="817565"/>
                  <a:pt x="1050117" y="0"/>
                  <a:pt x="2077524" y="0"/>
                </a:cubicBezTo>
                <a:close/>
              </a:path>
            </a:pathLst>
          </a:cu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sp>
        <p:nvSpPr>
          <p:cNvPr id="23" name="矩形 22"/>
          <p:cNvSpPr/>
          <p:nvPr>
            <p:custDataLst>
              <p:tags r:id="rId4"/>
            </p:custDataLst>
          </p:nvPr>
        </p:nvSpPr>
        <p:spPr>
          <a:xfrm>
            <a:off x="323049" y="4927600"/>
            <a:ext cx="11545902" cy="1691801"/>
          </a:xfrm>
          <a:prstGeom prst="rect">
            <a:avLst/>
          </a:prstGeom>
          <a:pattFill prst="wdDnDiag">
            <a:fgClr>
              <a:schemeClr val="accent5">
                <a:lumMod val="75000"/>
              </a:schemeClr>
            </a:fgClr>
            <a:bgClr>
              <a:schemeClr val="accent5">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sp>
        <p:nvSpPr>
          <p:cNvPr id="28" name="任意多边形: 形状 27"/>
          <p:cNvSpPr/>
          <p:nvPr>
            <p:custDataLst>
              <p:tags r:id="rId5"/>
            </p:custDataLst>
          </p:nvPr>
        </p:nvSpPr>
        <p:spPr>
          <a:xfrm>
            <a:off x="9545285" y="4946094"/>
            <a:ext cx="2323666" cy="1673307"/>
          </a:xfrm>
          <a:custGeom>
            <a:avLst/>
            <a:gdLst>
              <a:gd name="connsiteX0" fmla="*/ 2339389 w 2724332"/>
              <a:gd name="connsiteY0" fmla="*/ 0 h 1783454"/>
              <a:gd name="connsiteX1" fmla="*/ 2587721 w 2724332"/>
              <a:gd name="connsiteY1" fmla="*/ 12540 h 1783454"/>
              <a:gd name="connsiteX2" fmla="*/ 2724332 w 2724332"/>
              <a:gd name="connsiteY2" fmla="*/ 33389 h 1783454"/>
              <a:gd name="connsiteX3" fmla="*/ 2724332 w 2724332"/>
              <a:gd name="connsiteY3" fmla="*/ 891720 h 1783454"/>
              <a:gd name="connsiteX4" fmla="*/ 2659044 w 2724332"/>
              <a:gd name="connsiteY4" fmla="*/ 874932 h 1783454"/>
              <a:gd name="connsiteX5" fmla="*/ 2339389 w 2724332"/>
              <a:gd name="connsiteY5" fmla="*/ 842708 h 1783454"/>
              <a:gd name="connsiteX6" fmla="*/ 944720 w 2724332"/>
              <a:gd name="connsiteY6" fmla="*/ 1672781 h 1783454"/>
              <a:gd name="connsiteX7" fmla="*/ 891406 w 2724332"/>
              <a:gd name="connsiteY7" fmla="*/ 1783454 h 1783454"/>
              <a:gd name="connsiteX8" fmla="*/ 0 w 2724332"/>
              <a:gd name="connsiteY8" fmla="*/ 1783454 h 1783454"/>
              <a:gd name="connsiteX9" fmla="*/ 19772 w 2724332"/>
              <a:gd name="connsiteY9" fmla="*/ 1706557 h 1783454"/>
              <a:gd name="connsiteX10" fmla="*/ 2339389 w 2724332"/>
              <a:gd name="connsiteY10" fmla="*/ 0 h 178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4332" h="1783454">
                <a:moveTo>
                  <a:pt x="2339389" y="0"/>
                </a:moveTo>
                <a:cubicBezTo>
                  <a:pt x="2423226" y="0"/>
                  <a:pt x="2506071" y="4248"/>
                  <a:pt x="2587721" y="12540"/>
                </a:cubicBezTo>
                <a:lnTo>
                  <a:pt x="2724332" y="33389"/>
                </a:lnTo>
                <a:lnTo>
                  <a:pt x="2724332" y="891720"/>
                </a:lnTo>
                <a:lnTo>
                  <a:pt x="2659044" y="874932"/>
                </a:lnTo>
                <a:cubicBezTo>
                  <a:pt x="2555793" y="853804"/>
                  <a:pt x="2448887" y="842708"/>
                  <a:pt x="2339389" y="842708"/>
                </a:cubicBezTo>
                <a:cubicBezTo>
                  <a:pt x="1737153" y="842708"/>
                  <a:pt x="1213310" y="1178352"/>
                  <a:pt x="944720" y="1672781"/>
                </a:cubicBezTo>
                <a:lnTo>
                  <a:pt x="891406" y="1783454"/>
                </a:lnTo>
                <a:lnTo>
                  <a:pt x="0" y="1783454"/>
                </a:lnTo>
                <a:lnTo>
                  <a:pt x="19772" y="1706557"/>
                </a:lnTo>
                <a:cubicBezTo>
                  <a:pt x="327288" y="717864"/>
                  <a:pt x="1249506" y="0"/>
                  <a:pt x="2339389" y="0"/>
                </a:cubicBezTo>
                <a:close/>
              </a:path>
            </a:pathLst>
          </a:custGeom>
          <a:solidFill>
            <a:schemeClr val="accent5">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sp>
        <p:nvSpPr>
          <p:cNvPr id="4" name="文本框 3"/>
          <p:cNvSpPr txBox="1"/>
          <p:nvPr>
            <p:custDataLst>
              <p:tags r:id="rId6"/>
            </p:custDataLst>
          </p:nvPr>
        </p:nvSpPr>
        <p:spPr>
          <a:xfrm>
            <a:off x="673100" y="5301272"/>
            <a:ext cx="10852150" cy="1077976"/>
          </a:xfrm>
          <a:prstGeom prst="rect">
            <a:avLst/>
          </a:prstGeom>
          <a:noFill/>
        </p:spPr>
        <p:txBody>
          <a:bodyPr wrap="square" lIns="101600" tIns="0" rIns="82550" bIns="0" rtlCol="0">
            <a:noAutofit/>
          </a:bodyPr>
          <a:lstStyle>
            <a:defPPr>
              <a:defRPr lang="zh-CN"/>
            </a:defPPr>
            <a:lvl1pPr fontAlgn="auto">
              <a:lnSpc>
                <a:spcPct val="130000"/>
              </a:lnSpc>
              <a:spcAft>
                <a:spcPts val="1000"/>
              </a:spcAft>
              <a:defRPr sz="1600" spc="150"/>
            </a:lvl1pPr>
          </a:lstStyle>
          <a:p>
            <a:pPr marL="0" lvl="0" indent="0" algn="l">
              <a:lnSpc>
                <a:spcPct val="120000"/>
              </a:lnSpc>
              <a:spcBef>
                <a:spcPts val="0"/>
              </a:spcBef>
              <a:spcAft>
                <a:spcPts val="800"/>
              </a:spcAft>
              <a:buSzPct val="100000"/>
              <a:buNone/>
            </a:pPr>
            <a:r>
              <a:rPr lang="en-US" altLang="zh-CN" sz="2400" spc="160" dirty="0">
                <a:solidFill>
                  <a:schemeClr val="lt1"/>
                </a:solidFill>
                <a:latin typeface="Times New Roman" panose="02020603050405020304" pitchFamily="18" charset="0"/>
                <a:ea typeface="汉仪楷体简" panose="02010600000101010101" charset="-122"/>
                <a:cs typeface="微软雅黑" panose="020B0503020204020204" pitchFamily="34" charset="-122"/>
              </a:rPr>
              <a:t>2023年12月23日，高校王同学跟对方裸聊后，对方以王同学裸聊视频威胁，转账4000元后报警。</a:t>
            </a:r>
            <a:endParaRPr lang="en-US" altLang="zh-CN" sz="2400" spc="160" dirty="0">
              <a:solidFill>
                <a:schemeClr val="lt1"/>
              </a:solidFill>
              <a:latin typeface="Times New Roman" panose="02020603050405020304" pitchFamily="18" charset="0"/>
              <a:ea typeface="汉仪楷体简" panose="02010600000101010101" charset="-122"/>
              <a:cs typeface="微软雅黑" panose="020B0503020204020204" pitchFamily="34" charset="-122"/>
            </a:endParaRPr>
          </a:p>
        </p:txBody>
      </p:sp>
      <p:sp>
        <p:nvSpPr>
          <p:cNvPr id="2" name="文本框 1"/>
          <p:cNvSpPr txBox="1"/>
          <p:nvPr>
            <p:custDataLst>
              <p:tags r:id="rId7"/>
            </p:custDataLst>
          </p:nvPr>
        </p:nvSpPr>
        <p:spPr>
          <a:xfrm>
            <a:off x="673100" y="1453519"/>
            <a:ext cx="8185150" cy="3233928"/>
          </a:xfrm>
          <a:prstGeom prst="rect">
            <a:avLst/>
          </a:prstGeom>
          <a:noFill/>
        </p:spPr>
        <p:txBody>
          <a:bodyPr wrap="square" lIns="101600" tIns="0" rIns="82550" bIns="0" rtlCol="0">
            <a:noAutofit/>
          </a:bodyPr>
          <a:lstStyle>
            <a:defPPr>
              <a:defRPr lang="zh-CN"/>
            </a:defPPr>
            <a:lvl1pPr fontAlgn="auto">
              <a:lnSpc>
                <a:spcPct val="130000"/>
              </a:lnSpc>
              <a:spcAft>
                <a:spcPts val="1000"/>
              </a:spcAft>
              <a:defRPr sz="1600" spc="150"/>
            </a:lvl1pPr>
          </a:lstStyle>
          <a:p>
            <a:pPr marL="0" lvl="0" indent="0" algn="l">
              <a:lnSpc>
                <a:spcPct val="120000"/>
              </a:lnSpc>
              <a:spcBef>
                <a:spcPts val="0"/>
              </a:spcBef>
              <a:spcAft>
                <a:spcPts val="800"/>
              </a:spcAft>
              <a:buSzPct val="100000"/>
              <a:buNone/>
            </a:pPr>
            <a:r>
              <a:rPr lang="zh-CN" altLang="en-US" sz="2400" spc="160" dirty="0">
                <a:solidFill>
                  <a:schemeClr val="tx1"/>
                </a:solidFill>
                <a:latin typeface="Times New Roman" panose="02020603050405020304" pitchFamily="18" charset="0"/>
                <a:ea typeface="汉仪楷体简" panose="02010600000101010101" charset="-122"/>
                <a:cs typeface="微软雅黑" panose="020B0503020204020204" pitchFamily="34" charset="-122"/>
              </a:rPr>
              <a:t>一个月黑风高的晚上，你独自刷着某社交软件，突然有个仰慕你很久的女子添加好友，你第一反应是什么？？？ 更要命的是， 没聊几句话，对方居然要求“裸聊”！你的脸上是不是洋溢出幸福的笑容？</a:t>
            </a:r>
            <a:endParaRPr lang="zh-CN" altLang="en-US" sz="2400" spc="160" dirty="0">
              <a:solidFill>
                <a:schemeClr val="tx1"/>
              </a:solidFill>
              <a:latin typeface="Times New Roman" panose="02020603050405020304" pitchFamily="18" charset="0"/>
              <a:ea typeface="汉仪楷体简" panose="02010600000101010101" charset="-122"/>
              <a:cs typeface="微软雅黑" panose="020B0503020204020204" pitchFamily="34" charset="-122"/>
            </a:endParaRPr>
          </a:p>
        </p:txBody>
      </p:sp>
      <p:pic>
        <p:nvPicPr>
          <p:cNvPr id="3" name="图片 2"/>
          <p:cNvPicPr>
            <a:picLocks noChangeAspect="1"/>
          </p:cNvPicPr>
          <p:nvPr>
            <p:custDataLst>
              <p:tags r:id="rId8"/>
            </p:custDataLst>
          </p:nvPr>
        </p:nvPicPr>
        <p:blipFill rotWithShape="1">
          <a:blip r:embed="rId9"/>
          <a:srcRect/>
          <a:stretch>
            <a:fillRect/>
          </a:stretch>
        </p:blipFill>
        <p:spPr>
          <a:xfrm>
            <a:off x="9376229" y="2377206"/>
            <a:ext cx="2492722" cy="1325880"/>
          </a:xfrm>
          <a:prstGeom prst="rect">
            <a:avLst/>
          </a:prstGeom>
          <a:effectLst>
            <a:outerShdw blurRad="457200" dist="50800" dir="2700000" algn="tl" rotWithShape="0">
              <a:srgbClr val="000000">
                <a:alpha val="20000"/>
              </a:srgbClr>
            </a:outerShdw>
          </a:effectLst>
        </p:spPr>
      </p:pic>
      <p:sp>
        <p:nvSpPr>
          <p:cNvPr id="10" name="文本框 9"/>
          <p:cNvSpPr txBox="1"/>
          <p:nvPr>
            <p:custDataLst>
              <p:tags r:id="rId10"/>
            </p:custDataLst>
          </p:nvPr>
        </p:nvSpPr>
        <p:spPr>
          <a:xfrm>
            <a:off x="684885" y="622300"/>
            <a:ext cx="10566400" cy="624840"/>
          </a:xfrm>
          <a:prstGeom prst="rect">
            <a:avLst/>
          </a:prstGeom>
          <a:noFill/>
        </p:spPr>
        <p:txBody>
          <a:bodyPr wrap="square" lIns="101600" tIns="38100" rIns="63500" bIns="38100" rtlCol="0">
            <a:noAutofit/>
          </a:bodyPr>
          <a:lstStyle/>
          <a:p>
            <a:pPr marL="0" indent="0" algn="l">
              <a:lnSpc>
                <a:spcPct val="100000"/>
              </a:lnSpc>
              <a:spcBef>
                <a:spcPts val="0"/>
              </a:spcBef>
              <a:spcAft>
                <a:spcPts val="0"/>
              </a:spcAft>
              <a:buSzPct val="100000"/>
              <a:buNone/>
            </a:pPr>
            <a:r>
              <a:rPr lang="zh-CN" altLang="en-US" sz="3400" b="1" spc="180" dirty="0">
                <a:solidFill>
                  <a:schemeClr val="accent1"/>
                </a:solidFill>
                <a:uFillTx/>
                <a:latin typeface="Times New Roman" panose="02020603050405020304" pitchFamily="18" charset="0"/>
                <a:ea typeface="汉仪中楷简" panose="02010600000101010101" charset="-122"/>
                <a:cs typeface="汉仪旗黑-85S" panose="00020600040101010101" pitchFamily="18" charset="-122"/>
              </a:rPr>
              <a:t>裸聊就像潘多拉的魔盒，充满了诱惑……</a:t>
            </a:r>
            <a:endParaRPr lang="zh-CN" altLang="en-US" sz="3400" b="1" spc="180" dirty="0">
              <a:solidFill>
                <a:schemeClr val="accent1"/>
              </a:solidFill>
              <a:uFillTx/>
              <a:latin typeface="Times New Roman" panose="02020603050405020304" pitchFamily="18" charset="0"/>
              <a:ea typeface="汉仪中楷简" panose="02010600000101010101" charset="-122"/>
              <a:cs typeface="汉仪旗黑-85S" panose="00020600040101010101" pitchFamily="18" charset="-122"/>
            </a:endParaRPr>
          </a:p>
        </p:txBody>
      </p:sp>
    </p:spTree>
    <p:custDataLst>
      <p:tags r:id="rId1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Title 6"/>
          <p:cNvSpPr txBox="1"/>
          <p:nvPr>
            <p:custDataLst>
              <p:tags r:id="rId2"/>
            </p:custDataLst>
          </p:nvPr>
        </p:nvSpPr>
        <p:spPr>
          <a:xfrm>
            <a:off x="609605" y="1066484"/>
            <a:ext cx="4425734" cy="121920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100" spc="160" dirty="0">
                <a:ln w="3175">
                  <a:noFill/>
                  <a:prstDash val="dash"/>
                </a:ln>
                <a:solidFill>
                  <a:schemeClr val="lt1"/>
                </a:solidFill>
                <a:uFillTx/>
                <a:latin typeface="Times New Roman" panose="02020603050405020304" pitchFamily="18" charset="0"/>
                <a:ea typeface="汉仪楷体简" panose="02010600000101010101" charset="-122"/>
                <a:cs typeface="微软雅黑" panose="020B0503020204020204" pitchFamily="34" charset="-122"/>
                <a:hlinkClick r:id="rId3" action="ppaction://hlinkfile"/>
              </a:rPr>
              <a:t>裸聊后就是没完没了的敲诈勒索（视频2：50）</a:t>
            </a:r>
            <a:endParaRPr lang="zh-CN" altLang="en-US" sz="2100" spc="160" dirty="0">
              <a:ln w="3175">
                <a:noFill/>
                <a:prstDash val="dash"/>
              </a:ln>
              <a:solidFill>
                <a:schemeClr val="lt1"/>
              </a:solidFill>
              <a:uFillTx/>
              <a:latin typeface="Times New Roman" panose="02020603050405020304" pitchFamily="18" charset="0"/>
              <a:ea typeface="汉仪楷体简" panose="02010600000101010101" charset="-122"/>
              <a:cs typeface="微软雅黑" panose="020B0503020204020204" pitchFamily="34" charset="-122"/>
              <a:hlinkClick r:id="rId3" action="ppaction://hlinkfile"/>
            </a:endParaRPr>
          </a:p>
        </p:txBody>
      </p:sp>
      <p:sp>
        <p:nvSpPr>
          <p:cNvPr id="5" name="Title 6"/>
          <p:cNvSpPr txBox="1"/>
          <p:nvPr>
            <p:custDataLst>
              <p:tags r:id="rId4"/>
            </p:custDataLst>
          </p:nvPr>
        </p:nvSpPr>
        <p:spPr>
          <a:xfrm>
            <a:off x="609604" y="2765233"/>
            <a:ext cx="4425734" cy="2534907"/>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400" spc="13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rPr>
              <a:t>科技改变生活，有时也让现代人赶到更寂寞，不少人习惯在网上寻找感情寄托，可手机那头究竟是个什么人，你一无所知，你以为和你网恋的是个美女，其实年龄可以当你的妈妈了，甚至还可能是个男的。</a:t>
            </a:r>
            <a:endParaRPr lang="zh-CN" altLang="en-US" sz="2400" spc="13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endParaRPr>
          </a:p>
        </p:txBody>
      </p:sp>
      <p:pic>
        <p:nvPicPr>
          <p:cNvPr id="2" name="图片 1"/>
          <p:cNvPicPr>
            <a:picLocks noChangeAspect="1"/>
          </p:cNvPicPr>
          <p:nvPr>
            <p:custDataLst>
              <p:tags r:id="rId5"/>
            </p:custDataLst>
          </p:nvPr>
        </p:nvPicPr>
        <p:blipFill rotWithShape="1">
          <a:blip r:embed="rId6"/>
          <a:srcRect/>
          <a:stretch>
            <a:fillRect/>
          </a:stretch>
        </p:blipFill>
        <p:spPr>
          <a:xfrm>
            <a:off x="6903662" y="3429310"/>
            <a:ext cx="4470400" cy="3352825"/>
          </a:xfrm>
          <a:custGeom>
            <a:avLst/>
            <a:gdLst/>
            <a:ahLst/>
            <a:cxnLst>
              <a:cxn ang="3">
                <a:pos x="hc" y="t"/>
              </a:cxn>
              <a:cxn ang="cd2">
                <a:pos x="l" y="vc"/>
              </a:cxn>
              <a:cxn ang="cd4">
                <a:pos x="hc" y="b"/>
              </a:cxn>
              <a:cxn ang="0">
                <a:pos x="r" y="vc"/>
              </a:cxn>
            </a:cxnLst>
            <a:rect l="l" t="t" r="r" b="b"/>
            <a:pathLst>
              <a:path w="9360" h="5280">
                <a:moveTo>
                  <a:pt x="0" y="0"/>
                </a:moveTo>
                <a:lnTo>
                  <a:pt x="9360" y="0"/>
                </a:lnTo>
                <a:lnTo>
                  <a:pt x="9360" y="5280"/>
                </a:lnTo>
                <a:lnTo>
                  <a:pt x="0" y="5280"/>
                </a:lnTo>
                <a:lnTo>
                  <a:pt x="0" y="0"/>
                </a:lnTo>
                <a:close/>
              </a:path>
            </a:pathLst>
          </a:custGeom>
        </p:spPr>
      </p:pic>
      <p:pic>
        <p:nvPicPr>
          <p:cNvPr id="6" name="图片 5"/>
          <p:cNvPicPr>
            <a:picLocks noChangeAspect="1"/>
          </p:cNvPicPr>
          <p:nvPr>
            <p:custDataLst>
              <p:tags r:id="rId7"/>
            </p:custDataLst>
          </p:nvPr>
        </p:nvPicPr>
        <p:blipFill rotWithShape="1">
          <a:blip r:embed="rId8"/>
          <a:srcRect/>
          <a:stretch>
            <a:fillRect/>
          </a:stretch>
        </p:blipFill>
        <p:spPr>
          <a:xfrm>
            <a:off x="6903720" y="-76835"/>
            <a:ext cx="4469765" cy="3505835"/>
          </a:xfrm>
          <a:custGeom>
            <a:avLst/>
            <a:gdLst/>
            <a:ahLst/>
            <a:cxnLst>
              <a:cxn ang="3">
                <a:pos x="hc" y="t"/>
              </a:cxn>
              <a:cxn ang="cd2">
                <a:pos x="l" y="vc"/>
              </a:cxn>
              <a:cxn ang="cd4">
                <a:pos x="hc" y="b"/>
              </a:cxn>
              <a:cxn ang="0">
                <a:pos x="r" y="vc"/>
              </a:cxn>
            </a:cxnLst>
            <a:rect l="l" t="t" r="r" b="b"/>
            <a:pathLst>
              <a:path w="9360" h="5521">
                <a:moveTo>
                  <a:pt x="0" y="0"/>
                </a:moveTo>
                <a:lnTo>
                  <a:pt x="9360" y="0"/>
                </a:lnTo>
                <a:lnTo>
                  <a:pt x="9360" y="5521"/>
                </a:lnTo>
                <a:lnTo>
                  <a:pt x="0" y="5521"/>
                </a:lnTo>
                <a:lnTo>
                  <a:pt x="0" y="0"/>
                </a:lnTo>
                <a:close/>
              </a:path>
            </a:pathLst>
          </a:custGeom>
        </p:spPr>
      </p:pic>
    </p:spTree>
    <p:custDataLst>
      <p:tags r:id="rId9"/>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文本框 6"/>
          <p:cNvSpPr txBox="1"/>
          <p:nvPr>
            <p:custDataLst>
              <p:tags r:id="rId2"/>
            </p:custDataLst>
          </p:nvPr>
        </p:nvSpPr>
        <p:spPr>
          <a:xfrm>
            <a:off x="457204" y="304802"/>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ctr">
              <a:lnSpc>
                <a:spcPct val="100000"/>
              </a:lnSpc>
              <a:spcBef>
                <a:spcPts val="0"/>
              </a:spcBef>
              <a:spcAft>
                <a:spcPts val="0"/>
              </a:spcAft>
              <a:buSzPct val="100000"/>
              <a:buNone/>
            </a:pPr>
            <a:r>
              <a:rPr lang="zh-CN" altLang="en-US" sz="3700" spc="209" dirty="0">
                <a:solidFill>
                  <a:schemeClr val="accent1"/>
                </a:solidFill>
                <a:latin typeface="Times New Roman" panose="02020603050405020304" pitchFamily="18" charset="0"/>
                <a:ea typeface="汉仪中楷简" panose="02010600000101010101" charset="-122"/>
              </a:rPr>
              <a:t>人要学会正确地和欲望共处</a:t>
            </a:r>
            <a:endParaRPr lang="zh-CN" altLang="en-US" sz="3700" spc="209" dirty="0">
              <a:solidFill>
                <a:schemeClr val="accent1"/>
              </a:solidFill>
              <a:latin typeface="Times New Roman" panose="02020603050405020304" pitchFamily="18" charset="0"/>
              <a:ea typeface="汉仪中楷简" panose="02010600000101010101" charset="-122"/>
            </a:endParaRPr>
          </a:p>
        </p:txBody>
      </p:sp>
      <p:cxnSp>
        <p:nvCxnSpPr>
          <p:cNvPr id="4" name="直接连接符 3"/>
          <p:cNvCxnSpPr/>
          <p:nvPr>
            <p:custDataLst>
              <p:tags r:id="rId3"/>
            </p:custDataLst>
          </p:nvPr>
        </p:nvCxnSpPr>
        <p:spPr>
          <a:xfrm>
            <a:off x="5600696" y="1066809"/>
            <a:ext cx="990608" cy="0"/>
          </a:xfrm>
          <a:prstGeom prst="line">
            <a:avLst/>
          </a:prstGeom>
          <a:ln w="76200">
            <a:solidFill>
              <a:schemeClr val="accent1"/>
            </a:solidFill>
          </a:ln>
        </p:spPr>
        <p:style>
          <a:lnRef idx="1">
            <a:schemeClr val="dk1"/>
          </a:lnRef>
          <a:fillRef idx="0">
            <a:schemeClr val="dk1"/>
          </a:fillRef>
          <a:effectRef idx="0">
            <a:schemeClr val="dk1"/>
          </a:effectRef>
          <a:fontRef idx="minor">
            <a:schemeClr val="tx1"/>
          </a:fontRef>
        </p:style>
      </p:cxnSp>
      <p:sp>
        <p:nvSpPr>
          <p:cNvPr id="52" name="Rectangle 10"/>
          <p:cNvSpPr/>
          <p:nvPr>
            <p:custDataLst>
              <p:tags r:id="rId4"/>
            </p:custDataLst>
          </p:nvPr>
        </p:nvSpPr>
        <p:spPr>
          <a:xfrm>
            <a:off x="5831952" y="1433154"/>
            <a:ext cx="5928003" cy="5058568"/>
          </a:xfrm>
          <a:custGeom>
            <a:avLst/>
            <a:gdLst>
              <a:gd name="connsiteX0" fmla="*/ 4495837 w 4495837"/>
              <a:gd name="connsiteY0" fmla="*/ 0 h 4495834"/>
              <a:gd name="connsiteX1" fmla="*/ 4495834 w 4495837"/>
              <a:gd name="connsiteY1" fmla="*/ 4495834 h 4495834"/>
              <a:gd name="connsiteX2" fmla="*/ 1 w 4495837"/>
              <a:gd name="connsiteY2" fmla="*/ 4495834 h 4495834"/>
              <a:gd name="connsiteX3" fmla="*/ 0 w 4495837"/>
              <a:gd name="connsiteY3" fmla="*/ 1 h 4495834"/>
            </a:gdLst>
            <a:ahLst/>
            <a:cxnLst>
              <a:cxn ang="0">
                <a:pos x="connsiteX0" y="connsiteY0"/>
              </a:cxn>
              <a:cxn ang="0">
                <a:pos x="connsiteX1" y="connsiteY1"/>
              </a:cxn>
              <a:cxn ang="0">
                <a:pos x="connsiteX2" y="connsiteY2"/>
              </a:cxn>
              <a:cxn ang="0">
                <a:pos x="connsiteX3" y="connsiteY3"/>
              </a:cxn>
            </a:cxnLst>
            <a:rect l="l" t="t" r="r" b="b"/>
            <a:pathLst>
              <a:path w="4495837" h="4495834">
                <a:moveTo>
                  <a:pt x="4495837" y="0"/>
                </a:moveTo>
                <a:lnTo>
                  <a:pt x="4495834" y="4495834"/>
                </a:lnTo>
                <a:lnTo>
                  <a:pt x="1" y="4495834"/>
                </a:lnTo>
                <a:lnTo>
                  <a:pt x="0" y="1"/>
                </a:lnTo>
                <a:close/>
              </a:path>
            </a:pathLst>
          </a:custGeom>
          <a:solidFill>
            <a:schemeClr val="lt2"/>
          </a:solidFill>
          <a:ln>
            <a:noFill/>
          </a:ln>
          <a:effectLst>
            <a:outerShdw blurRad="190500" sx="102000" sy="102000" algn="ctr" rotWithShape="0">
              <a:schemeClr val="dk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5"/>
            </p:custDataLst>
          </p:nvPr>
        </p:nvPicPr>
        <p:blipFill rotWithShape="1">
          <a:blip r:embed="rId6"/>
          <a:srcRect l="12521" r="12521"/>
          <a:stretch>
            <a:fillRect/>
          </a:stretch>
        </p:blipFill>
        <p:spPr>
          <a:xfrm>
            <a:off x="457210" y="2107621"/>
            <a:ext cx="5374686" cy="3709587"/>
          </a:xfrm>
          <a:custGeom>
            <a:avLst/>
            <a:gdLst/>
            <a:ahLst/>
            <a:cxnLst>
              <a:cxn ang="3">
                <a:pos x="hc" y="t"/>
              </a:cxn>
              <a:cxn ang="cd2">
                <a:pos x="l" y="vc"/>
              </a:cxn>
              <a:cxn ang="cd4">
                <a:pos x="hc" y="b"/>
              </a:cxn>
              <a:cxn ang="0">
                <a:pos x="r" y="vc"/>
              </a:cxn>
            </a:cxnLst>
            <a:rect l="l" t="t" r="r" b="b"/>
            <a:pathLst>
              <a:path w="8640" h="5280">
                <a:moveTo>
                  <a:pt x="0" y="0"/>
                </a:moveTo>
                <a:lnTo>
                  <a:pt x="8640" y="0"/>
                </a:lnTo>
                <a:lnTo>
                  <a:pt x="8640" y="5280"/>
                </a:lnTo>
                <a:lnTo>
                  <a:pt x="0" y="5280"/>
                </a:lnTo>
                <a:lnTo>
                  <a:pt x="0" y="0"/>
                </a:lnTo>
                <a:close/>
              </a:path>
            </a:pathLst>
          </a:custGeom>
        </p:spPr>
      </p:pic>
      <p:sp>
        <p:nvSpPr>
          <p:cNvPr id="7" name="Title 6"/>
          <p:cNvSpPr txBox="1"/>
          <p:nvPr>
            <p:custDataLst>
              <p:tags r:id="rId7"/>
            </p:custDataLst>
          </p:nvPr>
        </p:nvSpPr>
        <p:spPr>
          <a:xfrm>
            <a:off x="6337801" y="2262899"/>
            <a:ext cx="4742398" cy="3399050"/>
          </a:xfrm>
          <a:prstGeom prst="rect">
            <a:avLst/>
          </a:prstGeom>
          <a:noFill/>
          <a:ln w="3175">
            <a:noFill/>
            <a:prstDash val="dash"/>
          </a:ln>
        </p:spPr>
        <p:txBody>
          <a:bodyPr wrap="square" lIns="63500" tIns="25400" rIns="63500" bIns="25400" anchor="ctr"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8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rPr>
              <a:t>“裸聊”敲诈的手段并不高明，对方通常利用境外服务器广撒网，互加好友后先聊一会获取信任，随后引诱受害者裸聊并录视频，并利用此段视频进行反复敲诈。</a:t>
            </a:r>
            <a:endParaRPr lang="zh-CN" altLang="zh-CN" sz="18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rPr>
              <a:t>不给钱吧？怕人家恼羞成怒，给钱吧？又一波波没完，这种纠结与焦虑，这种要钱还是要脸的难题，直教人彻夜寒凉，所以……..</a:t>
            </a:r>
            <a:endParaRPr lang="zh-CN" altLang="en-US" sz="18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8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rPr>
              <a:t>而其之所以能够屡屡成功，也正是抓住了受害人贪色之心以及害怕被曝光的心态，只要自己洁身自好，就不会被敲诈。</a:t>
            </a:r>
            <a:endParaRPr lang="zh-CN" altLang="zh-CN" sz="1800" spc="100" dirty="0">
              <a:ln w="3175">
                <a:noFill/>
                <a:prstDash val="dash"/>
              </a:ln>
              <a:solidFill>
                <a:schemeClr val="tx1"/>
              </a:solidFill>
              <a:uFillTx/>
              <a:latin typeface="Times New Roman" panose="02020603050405020304" pitchFamily="18" charset="0"/>
              <a:ea typeface="汉仪楷体简" panose="02010600000101010101" charset="-122"/>
              <a:cs typeface="微软雅黑" panose="020B0503020204020204" pitchFamily="34" charset="-122"/>
            </a:endParaRPr>
          </a:p>
        </p:txBody>
      </p:sp>
    </p:spTree>
    <p:custDataLst>
      <p:tags r:id="rId8"/>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609605" y="609605"/>
            <a:ext cx="10972876" cy="60960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altLang="en-US" sz="3400" b="1" spc="180" dirty="0">
                <a:solidFill>
                  <a:schemeClr val="accent1"/>
                </a:solidFill>
                <a:uFillTx/>
                <a:latin typeface="Times New Roman" panose="02020603050405020304" pitchFamily="18" charset="0"/>
                <a:ea typeface="汉仪中楷简" panose="02010600000101010101" charset="-122"/>
              </a:rPr>
              <a:t>杜绝侥幸心理，绿色健康上网。</a:t>
            </a:r>
            <a:endParaRPr lang="zh-CN" altLang="en-US" sz="3400" b="1" spc="180" dirty="0">
              <a:solidFill>
                <a:schemeClr val="accent1"/>
              </a:solidFill>
              <a:uFillTx/>
              <a:latin typeface="Times New Roman" panose="02020603050405020304" pitchFamily="18" charset="0"/>
              <a:ea typeface="汉仪中楷简" panose="02010600000101010101" charset="-122"/>
            </a:endParaRPr>
          </a:p>
        </p:txBody>
      </p:sp>
      <p:sp>
        <p:nvSpPr>
          <p:cNvPr id="54" name="文本框 53"/>
          <p:cNvSpPr txBox="1"/>
          <p:nvPr>
            <p:custDataLst>
              <p:tags r:id="rId3"/>
            </p:custDataLst>
          </p:nvPr>
        </p:nvSpPr>
        <p:spPr>
          <a:xfrm>
            <a:off x="693136" y="2706306"/>
            <a:ext cx="3255879" cy="949461"/>
          </a:xfrm>
          <a:prstGeom prst="rect">
            <a:avLst/>
          </a:prstGeom>
          <a:noFill/>
        </p:spPr>
        <p:txBody>
          <a:bodyPr wrap="square" lIns="90000" tIns="46800" rIns="90000" bIns="46800" anchor="ctr" anchorCtr="0">
            <a:norm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0" indent="0" algn="ctr">
              <a:lnSpc>
                <a:spcPct val="120000"/>
              </a:lnSpc>
              <a:spcBef>
                <a:spcPts val="0"/>
              </a:spcBef>
              <a:spcAft>
                <a:spcPts val="0"/>
              </a:spcAft>
              <a:buSzPct val="100000"/>
              <a:buNone/>
            </a:pPr>
            <a:r>
              <a:rPr lang="en-US" altLang="zh-CN" sz="2300" b="1" spc="150" dirty="0">
                <a:solidFill>
                  <a:schemeClr val="dk1">
                    <a:lumMod val="65000"/>
                    <a:lumOff val="35000"/>
                  </a:schemeClr>
                </a:solidFill>
                <a:latin typeface="Times New Roman" panose="02020603050405020304" pitchFamily="18" charset="0"/>
                <a:ea typeface="汉仪中楷简" panose="02010600000101010101" charset="-122"/>
                <a:cs typeface="汉仪旗黑-85S" panose="00020600040101010101" pitchFamily="18" charset="-122"/>
              </a:rPr>
              <a:t>1.没有通讯录，能放心裸聊吗？”</a:t>
            </a:r>
            <a:endParaRPr lang="en-US" altLang="zh-CN" sz="2300" b="1" spc="150" dirty="0">
              <a:solidFill>
                <a:schemeClr val="dk1">
                  <a:lumMod val="65000"/>
                  <a:lumOff val="35000"/>
                </a:schemeClr>
              </a:solidFill>
              <a:latin typeface="Times New Roman" panose="02020603050405020304" pitchFamily="18" charset="0"/>
              <a:ea typeface="汉仪中楷简" panose="02010600000101010101" charset="-122"/>
              <a:cs typeface="汉仪旗黑-85S" panose="00020600040101010101" pitchFamily="18" charset="-122"/>
            </a:endParaRPr>
          </a:p>
        </p:txBody>
      </p:sp>
      <p:sp>
        <p:nvSpPr>
          <p:cNvPr id="55" name="文本框 54"/>
          <p:cNvSpPr txBox="1"/>
          <p:nvPr>
            <p:custDataLst>
              <p:tags r:id="rId4"/>
            </p:custDataLst>
          </p:nvPr>
        </p:nvSpPr>
        <p:spPr>
          <a:xfrm>
            <a:off x="609300" y="3746148"/>
            <a:ext cx="3443565" cy="1876392"/>
          </a:xfrm>
          <a:prstGeom prst="rect">
            <a:avLst/>
          </a:prstGeom>
          <a:noFill/>
        </p:spPr>
        <p:txBody>
          <a:bodyPr wrap="square" lIns="90000" tIns="0" rIns="90000" bIns="46800">
            <a:norm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0" lvl="0" indent="0" algn="ctr">
              <a:lnSpc>
                <a:spcPct val="120000"/>
              </a:lnSpc>
              <a:spcBef>
                <a:spcPts val="0"/>
              </a:spcBef>
              <a:spcAft>
                <a:spcPts val="800"/>
              </a:spcAft>
              <a:buSzPct val="100000"/>
              <a:buNone/>
            </a:pPr>
            <a:r>
              <a:rPr lang="zh-CN" altLang="zh-CN" spc="120" dirty="0">
                <a:solidFill>
                  <a:schemeClr val="tx1"/>
                </a:solidFill>
                <a:latin typeface="Times New Roman" panose="02020603050405020304" pitchFamily="18" charset="0"/>
                <a:ea typeface="汉仪楷体简" panose="02010600000101010101" charset="-122"/>
                <a:cs typeface="微软雅黑" panose="020B0503020204020204" pitchFamily="34" charset="-122"/>
              </a:rPr>
              <a:t>“不可以！”即使没有通讯录，骗子也会盗取受害者手机中其他社交软件的好友信息，威胁你将不雅视频发送给他们，来达到一样的效果。</a:t>
            </a:r>
            <a:endParaRPr lang="zh-CN" altLang="zh-CN" spc="120" dirty="0">
              <a:solidFill>
                <a:schemeClr val="tx1"/>
              </a:solidFill>
              <a:latin typeface="Times New Roman" panose="02020603050405020304" pitchFamily="18" charset="0"/>
              <a:ea typeface="汉仪楷体简" panose="02010600000101010101" charset="-122"/>
              <a:cs typeface="微软雅黑" panose="020B0503020204020204" pitchFamily="34" charset="-122"/>
            </a:endParaRPr>
          </a:p>
        </p:txBody>
      </p:sp>
      <p:sp>
        <p:nvSpPr>
          <p:cNvPr id="2" name="文本框 1"/>
          <p:cNvSpPr txBox="1"/>
          <p:nvPr>
            <p:custDataLst>
              <p:tags r:id="rId5"/>
            </p:custDataLst>
          </p:nvPr>
        </p:nvSpPr>
        <p:spPr>
          <a:xfrm>
            <a:off x="4288254" y="2706306"/>
            <a:ext cx="3255879" cy="949461"/>
          </a:xfrm>
          <a:prstGeom prst="rect">
            <a:avLst/>
          </a:prstGeom>
          <a:noFill/>
        </p:spPr>
        <p:txBody>
          <a:bodyPr wrap="square" lIns="90000" tIns="46800" rIns="90000" bIns="46800" anchor="ctr" anchorCtr="0">
            <a:norm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0" indent="0" algn="ctr">
              <a:lnSpc>
                <a:spcPct val="120000"/>
              </a:lnSpc>
              <a:spcBef>
                <a:spcPts val="0"/>
              </a:spcBef>
              <a:spcAft>
                <a:spcPts val="0"/>
              </a:spcAft>
              <a:buSzPct val="100000"/>
              <a:buNone/>
            </a:pPr>
            <a:r>
              <a:rPr lang="en-US" altLang="zh-CN" sz="2300" b="1" spc="150" dirty="0">
                <a:solidFill>
                  <a:schemeClr val="dk1">
                    <a:lumMod val="65000"/>
                    <a:lumOff val="35000"/>
                  </a:schemeClr>
                </a:solidFill>
                <a:latin typeface="Times New Roman" panose="02020603050405020304" pitchFamily="18" charset="0"/>
                <a:ea typeface="汉仪中楷简" panose="02010600000101010101" charset="-122"/>
                <a:cs typeface="汉仪旗黑-85S" panose="00020600040101010101" pitchFamily="18" charset="-122"/>
              </a:rPr>
              <a:t>2.“花点小钱把面子保住呗。”</a:t>
            </a:r>
            <a:endParaRPr lang="en-US" altLang="zh-CN" sz="2300" b="1" spc="150" dirty="0">
              <a:solidFill>
                <a:schemeClr val="dk1">
                  <a:lumMod val="65000"/>
                  <a:lumOff val="35000"/>
                </a:schemeClr>
              </a:solidFill>
              <a:latin typeface="Times New Roman" panose="02020603050405020304" pitchFamily="18" charset="0"/>
              <a:ea typeface="汉仪中楷简" panose="02010600000101010101" charset="-122"/>
              <a:cs typeface="汉仪旗黑-85S" panose="00020600040101010101" pitchFamily="18" charset="-122"/>
            </a:endParaRPr>
          </a:p>
        </p:txBody>
      </p:sp>
      <p:sp>
        <p:nvSpPr>
          <p:cNvPr id="58" name="文本框 57"/>
          <p:cNvSpPr txBox="1"/>
          <p:nvPr>
            <p:custDataLst>
              <p:tags r:id="rId6"/>
            </p:custDataLst>
          </p:nvPr>
        </p:nvSpPr>
        <p:spPr>
          <a:xfrm>
            <a:off x="4207055" y="3746148"/>
            <a:ext cx="3443565" cy="1876392"/>
          </a:xfrm>
          <a:prstGeom prst="rect">
            <a:avLst/>
          </a:prstGeom>
          <a:noFill/>
        </p:spPr>
        <p:txBody>
          <a:bodyPr wrap="square" lIns="90000" tIns="0" rIns="90000" bIns="46800">
            <a:no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0" lvl="0" indent="0" algn="ctr">
              <a:lnSpc>
                <a:spcPct val="120000"/>
              </a:lnSpc>
              <a:spcBef>
                <a:spcPts val="0"/>
              </a:spcBef>
              <a:spcAft>
                <a:spcPts val="800"/>
              </a:spcAft>
              <a:buSzPct val="100000"/>
              <a:buNone/>
            </a:pPr>
            <a:r>
              <a:rPr lang="zh-CN" altLang="zh-CN" spc="80" dirty="0">
                <a:solidFill>
                  <a:schemeClr val="tx1"/>
                </a:solidFill>
                <a:latin typeface="Times New Roman" panose="02020603050405020304" pitchFamily="18" charset="0"/>
                <a:ea typeface="汉仪楷体简" panose="02010600000101010101" charset="-122"/>
                <a:cs typeface="微软雅黑" panose="020B0503020204020204" pitchFamily="34" charset="-122"/>
              </a:rPr>
              <a:t>“不可以！”只要让骗子尝到甜头，他们就会变本加厉，以多种理由迫使受害人，一而再、再而三地转账汇款，当受害者花光存款，骗子还会要求受害人，共享手机屏幕，操控受害人去网贷平台借贷。</a:t>
            </a:r>
            <a:endParaRPr lang="zh-CN" altLang="zh-CN" spc="80" dirty="0">
              <a:solidFill>
                <a:schemeClr val="tx1"/>
              </a:solidFill>
              <a:latin typeface="Times New Roman" panose="02020603050405020304" pitchFamily="18" charset="0"/>
              <a:ea typeface="汉仪楷体简" panose="02010600000101010101" charset="-122"/>
              <a:cs typeface="微软雅黑" panose="020B0503020204020204" pitchFamily="34" charset="-122"/>
            </a:endParaRPr>
          </a:p>
        </p:txBody>
      </p:sp>
      <p:sp>
        <p:nvSpPr>
          <p:cNvPr id="5" name="文本框 4"/>
          <p:cNvSpPr txBox="1"/>
          <p:nvPr>
            <p:custDataLst>
              <p:tags r:id="rId7"/>
            </p:custDataLst>
          </p:nvPr>
        </p:nvSpPr>
        <p:spPr>
          <a:xfrm>
            <a:off x="8220573" y="2706306"/>
            <a:ext cx="3255879" cy="949461"/>
          </a:xfrm>
          <a:prstGeom prst="rect">
            <a:avLst/>
          </a:prstGeom>
          <a:noFill/>
        </p:spPr>
        <p:txBody>
          <a:bodyPr wrap="square" lIns="90000" tIns="46800" rIns="90000" bIns="46800" anchor="ctr" anchorCtr="0">
            <a:normAutofit lnSpcReduction="10000"/>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0" indent="0" algn="ctr">
              <a:lnSpc>
                <a:spcPct val="120000"/>
              </a:lnSpc>
              <a:spcBef>
                <a:spcPts val="0"/>
              </a:spcBef>
              <a:spcAft>
                <a:spcPts val="0"/>
              </a:spcAft>
              <a:buSzPct val="100000"/>
              <a:buNone/>
            </a:pPr>
            <a:r>
              <a:rPr lang="en-US" altLang="zh-CN" sz="2300" b="1" spc="150" dirty="0">
                <a:solidFill>
                  <a:schemeClr val="dk1">
                    <a:lumMod val="65000"/>
                    <a:lumOff val="35000"/>
                  </a:schemeClr>
                </a:solidFill>
                <a:latin typeface="Times New Roman" panose="02020603050405020304" pitchFamily="18" charset="0"/>
                <a:ea typeface="汉仪中楷简" panose="02010600000101010101" charset="-122"/>
                <a:cs typeface="汉仪旗黑-85S" panose="00020600040101010101" pitchFamily="18" charset="-122"/>
              </a:rPr>
              <a:t>3.“我账户里没有钱，能裸聊吗？”</a:t>
            </a:r>
            <a:endParaRPr lang="en-US" altLang="zh-CN" sz="2300" b="1" spc="150" dirty="0">
              <a:solidFill>
                <a:schemeClr val="dk1">
                  <a:lumMod val="65000"/>
                  <a:lumOff val="35000"/>
                </a:schemeClr>
              </a:solidFill>
              <a:latin typeface="Times New Roman" panose="02020603050405020304" pitchFamily="18" charset="0"/>
              <a:ea typeface="汉仪中楷简" panose="02010600000101010101" charset="-122"/>
              <a:cs typeface="汉仪旗黑-85S" panose="00020600040101010101" pitchFamily="18" charset="-122"/>
            </a:endParaRPr>
          </a:p>
        </p:txBody>
      </p:sp>
      <p:sp>
        <p:nvSpPr>
          <p:cNvPr id="60" name="文本框 59"/>
          <p:cNvSpPr txBox="1"/>
          <p:nvPr>
            <p:custDataLst>
              <p:tags r:id="rId8"/>
            </p:custDataLst>
          </p:nvPr>
        </p:nvSpPr>
        <p:spPr>
          <a:xfrm>
            <a:off x="8138955" y="3746148"/>
            <a:ext cx="3443565" cy="1876392"/>
          </a:xfrm>
          <a:prstGeom prst="rect">
            <a:avLst/>
          </a:prstGeom>
          <a:noFill/>
        </p:spPr>
        <p:txBody>
          <a:bodyPr wrap="square" lIns="90000" tIns="0" rIns="90000" bIns="46800">
            <a:norm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0" lvl="0" indent="0" algn="ctr">
              <a:lnSpc>
                <a:spcPct val="120000"/>
              </a:lnSpc>
              <a:spcBef>
                <a:spcPts val="0"/>
              </a:spcBef>
              <a:spcAft>
                <a:spcPts val="800"/>
              </a:spcAft>
              <a:buSzPct val="100000"/>
              <a:buNone/>
            </a:pPr>
            <a:r>
              <a:rPr lang="zh-CN" altLang="zh-CN" spc="120" dirty="0">
                <a:solidFill>
                  <a:schemeClr val="tx1"/>
                </a:solidFill>
                <a:latin typeface="Times New Roman" panose="02020603050405020304" pitchFamily="18" charset="0"/>
                <a:ea typeface="汉仪楷体简" panose="02010600000101010101" charset="-122"/>
                <a:cs typeface="微软雅黑" panose="020B0503020204020204" pitchFamily="34" charset="-122"/>
              </a:rPr>
              <a:t>“不可以！”骗子早就把各个借款平台捋清楚了，如果受害人真的没有钱，就会让受害人，去各大网贷平台“借钱消灾。”</a:t>
            </a:r>
            <a:endParaRPr lang="zh-CN" altLang="zh-CN" spc="120" dirty="0">
              <a:solidFill>
                <a:schemeClr val="tx1"/>
              </a:solidFill>
              <a:latin typeface="Times New Roman" panose="02020603050405020304" pitchFamily="18" charset="0"/>
              <a:ea typeface="汉仪楷体简" panose="02010600000101010101" charset="-122"/>
              <a:cs typeface="微软雅黑" panose="020B0503020204020204" pitchFamily="34" charset="-122"/>
            </a:endParaRPr>
          </a:p>
        </p:txBody>
      </p:sp>
      <p:sp>
        <p:nvSpPr>
          <p:cNvPr id="35" name="任意形状 34" descr="A0"/>
          <p:cNvSpPr/>
          <p:nvPr>
            <p:custDataLst>
              <p:tags r:id="rId9"/>
            </p:custDataLst>
          </p:nvPr>
        </p:nvSpPr>
        <p:spPr>
          <a:xfrm>
            <a:off x="8664353" y="1544739"/>
            <a:ext cx="1013791" cy="1168342"/>
          </a:xfrm>
          <a:custGeom>
            <a:avLst/>
            <a:gdLst>
              <a:gd name="connsiteX0" fmla="*/ 316687 w 631918"/>
              <a:gd name="connsiteY0" fmla="*/ 0 h 728253"/>
              <a:gd name="connsiteX1" fmla="*/ 631918 w 631918"/>
              <a:gd name="connsiteY1" fmla="*/ 309389 h 728253"/>
              <a:gd name="connsiteX2" fmla="*/ 631918 w 631918"/>
              <a:gd name="connsiteY2" fmla="*/ 728253 h 728253"/>
              <a:gd name="connsiteX3" fmla="*/ 442195 w 631918"/>
              <a:gd name="connsiteY3" fmla="*/ 728253 h 728253"/>
              <a:gd name="connsiteX4" fmla="*/ 442195 w 631918"/>
              <a:gd name="connsiteY4" fmla="*/ 312322 h 728253"/>
              <a:gd name="connsiteX5" fmla="*/ 316687 w 631918"/>
              <a:gd name="connsiteY5" fmla="*/ 170751 h 728253"/>
              <a:gd name="connsiteX6" fmla="*/ 189724 w 631918"/>
              <a:gd name="connsiteY6" fmla="*/ 312311 h 728253"/>
              <a:gd name="connsiteX7" fmla="*/ 189724 w 631918"/>
              <a:gd name="connsiteY7" fmla="*/ 728253 h 728253"/>
              <a:gd name="connsiteX8" fmla="*/ 0 w 631918"/>
              <a:gd name="connsiteY8" fmla="*/ 728253 h 728253"/>
              <a:gd name="connsiteX9" fmla="*/ 0 w 631918"/>
              <a:gd name="connsiteY9" fmla="*/ 309389 h 728253"/>
              <a:gd name="connsiteX10" fmla="*/ 316687 w 631918"/>
              <a:gd name="connsiteY10" fmla="*/ 0 h 72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1918" h="728253">
                <a:moveTo>
                  <a:pt x="316687" y="0"/>
                </a:moveTo>
                <a:cubicBezTo>
                  <a:pt x="485970" y="0"/>
                  <a:pt x="631918" y="110913"/>
                  <a:pt x="631918" y="309389"/>
                </a:cubicBezTo>
                <a:lnTo>
                  <a:pt x="631918" y="728253"/>
                </a:lnTo>
                <a:lnTo>
                  <a:pt x="442195" y="728253"/>
                </a:lnTo>
                <a:lnTo>
                  <a:pt x="442195" y="312322"/>
                </a:lnTo>
                <a:cubicBezTo>
                  <a:pt x="442195" y="224747"/>
                  <a:pt x="391121" y="170751"/>
                  <a:pt x="316687" y="170751"/>
                </a:cubicBezTo>
                <a:cubicBezTo>
                  <a:pt x="242264" y="170751"/>
                  <a:pt x="189724" y="224747"/>
                  <a:pt x="189724" y="312311"/>
                </a:cubicBezTo>
                <a:lnTo>
                  <a:pt x="189724" y="728253"/>
                </a:lnTo>
                <a:lnTo>
                  <a:pt x="0" y="728253"/>
                </a:lnTo>
                <a:lnTo>
                  <a:pt x="0" y="309389"/>
                </a:lnTo>
                <a:cubicBezTo>
                  <a:pt x="0" y="110913"/>
                  <a:pt x="147402" y="0"/>
                  <a:pt x="316687" y="0"/>
                </a:cubicBezTo>
                <a:close/>
              </a:path>
            </a:pathLst>
          </a:custGeom>
          <a:solidFill>
            <a:schemeClr val="accent3"/>
          </a:solidFill>
          <a:ln w="1032" cap="flat">
            <a:noFill/>
            <a:prstDash val="solid"/>
            <a:miter/>
          </a:ln>
        </p:spPr>
        <p:txBody>
          <a:bodyPr rtlCol="0" anchor="ct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40" name="任意形状 39" descr="A3"/>
          <p:cNvSpPr/>
          <p:nvPr>
            <p:custDataLst>
              <p:tags r:id="rId10"/>
            </p:custDataLst>
          </p:nvPr>
        </p:nvSpPr>
        <p:spPr>
          <a:xfrm>
            <a:off x="9929717" y="1545755"/>
            <a:ext cx="1037544" cy="1168315"/>
          </a:xfrm>
          <a:custGeom>
            <a:avLst/>
            <a:gdLst>
              <a:gd name="connsiteX0" fmla="*/ 317950 w 646724"/>
              <a:gd name="connsiteY0" fmla="*/ 0 h 728236"/>
              <a:gd name="connsiteX1" fmla="*/ 634446 w 646724"/>
              <a:gd name="connsiteY1" fmla="*/ 297536 h 728236"/>
              <a:gd name="connsiteX2" fmla="*/ 514853 w 646724"/>
              <a:gd name="connsiteY2" fmla="*/ 510481 h 728236"/>
              <a:gd name="connsiteX3" fmla="*/ 638527 w 646724"/>
              <a:gd name="connsiteY3" fmla="*/ 662462 h 728236"/>
              <a:gd name="connsiteX4" fmla="*/ 646724 w 646724"/>
              <a:gd name="connsiteY4" fmla="*/ 728236 h 728236"/>
              <a:gd name="connsiteX5" fmla="*/ 457343 w 646724"/>
              <a:gd name="connsiteY5" fmla="*/ 728236 h 728236"/>
              <a:gd name="connsiteX6" fmla="*/ 449772 w 646724"/>
              <a:gd name="connsiteY6" fmla="*/ 682292 h 728236"/>
              <a:gd name="connsiteX7" fmla="*/ 313565 w 646724"/>
              <a:gd name="connsiteY7" fmla="*/ 597992 h 728236"/>
              <a:gd name="connsiteX8" fmla="*/ 285868 w 646724"/>
              <a:gd name="connsiteY8" fmla="*/ 597992 h 728236"/>
              <a:gd name="connsiteX9" fmla="*/ 285868 w 646724"/>
              <a:gd name="connsiteY9" fmla="*/ 433183 h 728236"/>
              <a:gd name="connsiteX10" fmla="*/ 313576 w 646724"/>
              <a:gd name="connsiteY10" fmla="*/ 433183 h 728236"/>
              <a:gd name="connsiteX11" fmla="*/ 444837 w 646724"/>
              <a:gd name="connsiteY11" fmla="*/ 303364 h 728236"/>
              <a:gd name="connsiteX12" fmla="*/ 317950 w 646724"/>
              <a:gd name="connsiteY12" fmla="*/ 170649 h 728236"/>
              <a:gd name="connsiteX13" fmla="*/ 189609 w 646724"/>
              <a:gd name="connsiteY13" fmla="*/ 296082 h 728236"/>
              <a:gd name="connsiteX14" fmla="*/ 0 w 646724"/>
              <a:gd name="connsiteY14" fmla="*/ 296082 h 728236"/>
              <a:gd name="connsiteX15" fmla="*/ 317950 w 646724"/>
              <a:gd name="connsiteY15" fmla="*/ 0 h 7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6724" h="728236">
                <a:moveTo>
                  <a:pt x="317950" y="0"/>
                </a:moveTo>
                <a:cubicBezTo>
                  <a:pt x="501731" y="0"/>
                  <a:pt x="634446" y="122513"/>
                  <a:pt x="634446" y="297536"/>
                </a:cubicBezTo>
                <a:cubicBezTo>
                  <a:pt x="634446" y="409848"/>
                  <a:pt x="583403" y="474013"/>
                  <a:pt x="514853" y="510481"/>
                </a:cubicBezTo>
                <a:cubicBezTo>
                  <a:pt x="570637" y="540013"/>
                  <a:pt x="618221" y="587598"/>
                  <a:pt x="638527" y="662462"/>
                </a:cubicBezTo>
                <a:lnTo>
                  <a:pt x="646724" y="728236"/>
                </a:lnTo>
                <a:lnTo>
                  <a:pt x="457343" y="728236"/>
                </a:lnTo>
                <a:lnTo>
                  <a:pt x="449772" y="682292"/>
                </a:lnTo>
                <a:cubicBezTo>
                  <a:pt x="430628" y="629989"/>
                  <a:pt x="383587" y="597992"/>
                  <a:pt x="313565" y="597992"/>
                </a:cubicBezTo>
                <a:lnTo>
                  <a:pt x="285868" y="597992"/>
                </a:lnTo>
                <a:lnTo>
                  <a:pt x="285868" y="433183"/>
                </a:lnTo>
                <a:lnTo>
                  <a:pt x="313576" y="433183"/>
                </a:lnTo>
                <a:cubicBezTo>
                  <a:pt x="405461" y="433183"/>
                  <a:pt x="444837" y="376300"/>
                  <a:pt x="444837" y="303364"/>
                </a:cubicBezTo>
                <a:cubicBezTo>
                  <a:pt x="444837" y="215864"/>
                  <a:pt x="386500" y="170649"/>
                  <a:pt x="317950" y="170649"/>
                </a:cubicBezTo>
                <a:cubicBezTo>
                  <a:pt x="246480" y="170649"/>
                  <a:pt x="193983" y="217319"/>
                  <a:pt x="189609" y="296082"/>
                </a:cubicBezTo>
                <a:lnTo>
                  <a:pt x="0" y="296082"/>
                </a:lnTo>
                <a:cubicBezTo>
                  <a:pt x="4373" y="110846"/>
                  <a:pt x="142928" y="0"/>
                  <a:pt x="317950" y="0"/>
                </a:cubicBezTo>
                <a:close/>
              </a:path>
            </a:pathLst>
          </a:custGeom>
          <a:solidFill>
            <a:schemeClr val="accent3"/>
          </a:solidFill>
          <a:ln w="1032" cap="flat">
            <a:noFill/>
            <a:prstDash val="solid"/>
            <a:miter/>
          </a:ln>
        </p:spPr>
        <p:txBody>
          <a:bodyPr rtlCol="0" anchor="ct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56" name="任意形状 55" descr="A0"/>
          <p:cNvSpPr/>
          <p:nvPr>
            <p:custDataLst>
              <p:tags r:id="rId11"/>
            </p:custDataLst>
          </p:nvPr>
        </p:nvSpPr>
        <p:spPr>
          <a:xfrm>
            <a:off x="4827795" y="1544739"/>
            <a:ext cx="1013791" cy="1181250"/>
          </a:xfrm>
          <a:custGeom>
            <a:avLst/>
            <a:gdLst>
              <a:gd name="connsiteX0" fmla="*/ 316687 w 631918"/>
              <a:gd name="connsiteY0" fmla="*/ 0 h 736299"/>
              <a:gd name="connsiteX1" fmla="*/ 631918 w 631918"/>
              <a:gd name="connsiteY1" fmla="*/ 309389 h 736299"/>
              <a:gd name="connsiteX2" fmla="*/ 631918 w 631918"/>
              <a:gd name="connsiteY2" fmla="*/ 736299 h 736299"/>
              <a:gd name="connsiteX3" fmla="*/ 442195 w 631918"/>
              <a:gd name="connsiteY3" fmla="*/ 736299 h 736299"/>
              <a:gd name="connsiteX4" fmla="*/ 442195 w 631918"/>
              <a:gd name="connsiteY4" fmla="*/ 312322 h 736299"/>
              <a:gd name="connsiteX5" fmla="*/ 316687 w 631918"/>
              <a:gd name="connsiteY5" fmla="*/ 170751 h 736299"/>
              <a:gd name="connsiteX6" fmla="*/ 189723 w 631918"/>
              <a:gd name="connsiteY6" fmla="*/ 312311 h 736299"/>
              <a:gd name="connsiteX7" fmla="*/ 189723 w 631918"/>
              <a:gd name="connsiteY7" fmla="*/ 736299 h 736299"/>
              <a:gd name="connsiteX8" fmla="*/ 0 w 631918"/>
              <a:gd name="connsiteY8" fmla="*/ 736299 h 736299"/>
              <a:gd name="connsiteX9" fmla="*/ 0 w 631918"/>
              <a:gd name="connsiteY9" fmla="*/ 309389 h 736299"/>
              <a:gd name="connsiteX10" fmla="*/ 316687 w 631918"/>
              <a:gd name="connsiteY10" fmla="*/ 0 h 73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1918" h="736299">
                <a:moveTo>
                  <a:pt x="316687" y="0"/>
                </a:moveTo>
                <a:cubicBezTo>
                  <a:pt x="485970" y="0"/>
                  <a:pt x="631918" y="110913"/>
                  <a:pt x="631918" y="309389"/>
                </a:cubicBezTo>
                <a:lnTo>
                  <a:pt x="631918" y="736299"/>
                </a:lnTo>
                <a:lnTo>
                  <a:pt x="442195" y="736299"/>
                </a:lnTo>
                <a:lnTo>
                  <a:pt x="442195" y="312322"/>
                </a:lnTo>
                <a:cubicBezTo>
                  <a:pt x="442195" y="224747"/>
                  <a:pt x="391121" y="170751"/>
                  <a:pt x="316687" y="170751"/>
                </a:cubicBezTo>
                <a:cubicBezTo>
                  <a:pt x="242264" y="170751"/>
                  <a:pt x="189723" y="224747"/>
                  <a:pt x="189723" y="312311"/>
                </a:cubicBezTo>
                <a:lnTo>
                  <a:pt x="189723" y="736299"/>
                </a:lnTo>
                <a:lnTo>
                  <a:pt x="0" y="736299"/>
                </a:lnTo>
                <a:lnTo>
                  <a:pt x="0" y="309389"/>
                </a:lnTo>
                <a:cubicBezTo>
                  <a:pt x="0" y="110913"/>
                  <a:pt x="147402" y="0"/>
                  <a:pt x="316687" y="0"/>
                </a:cubicBezTo>
                <a:close/>
              </a:path>
            </a:pathLst>
          </a:custGeom>
          <a:solidFill>
            <a:schemeClr val="accent2"/>
          </a:solidFill>
          <a:ln w="1032" cap="flat">
            <a:noFill/>
            <a:prstDash val="solid"/>
            <a:miter/>
          </a:ln>
        </p:spPr>
        <p:txBody>
          <a:bodyPr rtlCol="0" anchor="ct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63" name="任意形状 62" descr="A2"/>
          <p:cNvSpPr/>
          <p:nvPr>
            <p:custDataLst>
              <p:tags r:id="rId12"/>
            </p:custDataLst>
          </p:nvPr>
        </p:nvSpPr>
        <p:spPr>
          <a:xfrm>
            <a:off x="6097066" y="1545790"/>
            <a:ext cx="1024315" cy="1148205"/>
          </a:xfrm>
          <a:custGeom>
            <a:avLst/>
            <a:gdLst>
              <a:gd name="connsiteX0" fmla="*/ 319975 w 638478"/>
              <a:gd name="connsiteY0" fmla="*/ 0 h 715701"/>
              <a:gd name="connsiteX1" fmla="*/ 638478 w 638478"/>
              <a:gd name="connsiteY1" fmla="*/ 305251 h 715701"/>
              <a:gd name="connsiteX2" fmla="*/ 526415 w 638478"/>
              <a:gd name="connsiteY2" fmla="*/ 545598 h 715701"/>
              <a:gd name="connsiteX3" fmla="*/ 379875 w 638478"/>
              <a:gd name="connsiteY3" fmla="*/ 715701 h 715701"/>
              <a:gd name="connsiteX4" fmla="*/ 146785 w 638478"/>
              <a:gd name="connsiteY4" fmla="*/ 715701 h 715701"/>
              <a:gd name="connsiteX5" fmla="*/ 392230 w 638478"/>
              <a:gd name="connsiteY5" fmla="*/ 430582 h 715701"/>
              <a:gd name="connsiteX6" fmla="*/ 446798 w 638478"/>
              <a:gd name="connsiteY6" fmla="*/ 303769 h 715701"/>
              <a:gd name="connsiteX7" fmla="*/ 319975 w 638478"/>
              <a:gd name="connsiteY7" fmla="*/ 172535 h 715701"/>
              <a:gd name="connsiteX8" fmla="*/ 191693 w 638478"/>
              <a:gd name="connsiteY8" fmla="*/ 306721 h 715701"/>
              <a:gd name="connsiteX9" fmla="*/ 0 w 638478"/>
              <a:gd name="connsiteY9" fmla="*/ 306721 h 715701"/>
              <a:gd name="connsiteX10" fmla="*/ 319975 w 638478"/>
              <a:gd name="connsiteY10" fmla="*/ 0 h 71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8478" h="715701">
                <a:moveTo>
                  <a:pt x="319975" y="0"/>
                </a:moveTo>
                <a:cubicBezTo>
                  <a:pt x="505776" y="0"/>
                  <a:pt x="638478" y="116486"/>
                  <a:pt x="638478" y="305251"/>
                </a:cubicBezTo>
                <a:cubicBezTo>
                  <a:pt x="638478" y="406990"/>
                  <a:pt x="598670" y="461547"/>
                  <a:pt x="526415" y="545598"/>
                </a:cubicBezTo>
                <a:lnTo>
                  <a:pt x="379875" y="715701"/>
                </a:lnTo>
                <a:lnTo>
                  <a:pt x="146785" y="715701"/>
                </a:lnTo>
                <a:lnTo>
                  <a:pt x="392230" y="430582"/>
                </a:lnTo>
                <a:cubicBezTo>
                  <a:pt x="430568" y="384870"/>
                  <a:pt x="446798" y="352422"/>
                  <a:pt x="446798" y="303769"/>
                </a:cubicBezTo>
                <a:cubicBezTo>
                  <a:pt x="446798" y="225622"/>
                  <a:pt x="401073" y="172535"/>
                  <a:pt x="319975" y="172535"/>
                </a:cubicBezTo>
                <a:cubicBezTo>
                  <a:pt x="256563" y="172535"/>
                  <a:pt x="191693" y="204982"/>
                  <a:pt x="191693" y="306721"/>
                </a:cubicBezTo>
                <a:lnTo>
                  <a:pt x="0" y="306721"/>
                </a:lnTo>
                <a:cubicBezTo>
                  <a:pt x="0" y="115028"/>
                  <a:pt x="140089" y="12"/>
                  <a:pt x="319975" y="0"/>
                </a:cubicBezTo>
                <a:close/>
              </a:path>
            </a:pathLst>
          </a:custGeom>
          <a:solidFill>
            <a:schemeClr val="accent2"/>
          </a:solidFill>
          <a:ln w="1032" cap="flat">
            <a:noFill/>
            <a:prstDash val="solid"/>
            <a:miter/>
          </a:ln>
        </p:spPr>
        <p:txBody>
          <a:bodyPr rtlCol="0" anchor="ct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53" name="任意形状 52" descr="A1"/>
          <p:cNvSpPr/>
          <p:nvPr>
            <p:custDataLst>
              <p:tags r:id="rId13"/>
            </p:custDataLst>
          </p:nvPr>
        </p:nvSpPr>
        <p:spPr>
          <a:xfrm>
            <a:off x="2699914" y="1540262"/>
            <a:ext cx="658143" cy="1153732"/>
          </a:xfrm>
          <a:custGeom>
            <a:avLst/>
            <a:gdLst>
              <a:gd name="connsiteX0" fmla="*/ 216296 w 410235"/>
              <a:gd name="connsiteY0" fmla="*/ 0 h 719146"/>
              <a:gd name="connsiteX1" fmla="*/ 410235 w 410235"/>
              <a:gd name="connsiteY1" fmla="*/ 0 h 719146"/>
              <a:gd name="connsiteX2" fmla="*/ 410235 w 410235"/>
              <a:gd name="connsiteY2" fmla="*/ 719146 h 719146"/>
              <a:gd name="connsiteX3" fmla="*/ 216319 w 410235"/>
              <a:gd name="connsiteY3" fmla="*/ 719146 h 719146"/>
              <a:gd name="connsiteX4" fmla="*/ 216319 w 410235"/>
              <a:gd name="connsiteY4" fmla="*/ 208872 h 719146"/>
              <a:gd name="connsiteX5" fmla="*/ 0 w 410235"/>
              <a:gd name="connsiteY5" fmla="*/ 396828 h 719146"/>
              <a:gd name="connsiteX6" fmla="*/ 0 w 410235"/>
              <a:gd name="connsiteY6" fmla="*/ 187979 h 71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235" h="719146">
                <a:moveTo>
                  <a:pt x="216296" y="0"/>
                </a:moveTo>
                <a:lnTo>
                  <a:pt x="410235" y="0"/>
                </a:lnTo>
                <a:lnTo>
                  <a:pt x="410235" y="719146"/>
                </a:lnTo>
                <a:lnTo>
                  <a:pt x="216319" y="719146"/>
                </a:lnTo>
                <a:lnTo>
                  <a:pt x="216319" y="208872"/>
                </a:lnTo>
                <a:lnTo>
                  <a:pt x="0" y="396828"/>
                </a:lnTo>
                <a:lnTo>
                  <a:pt x="0" y="187979"/>
                </a:lnTo>
                <a:close/>
              </a:path>
            </a:pathLst>
          </a:custGeom>
          <a:solidFill>
            <a:schemeClr val="accent1"/>
          </a:solidFill>
          <a:ln w="1032" cap="flat">
            <a:noFill/>
            <a:prstDash val="solid"/>
            <a:miter/>
          </a:ln>
        </p:spPr>
        <p:txBody>
          <a:bodyPr rtlCol="0" anchor="ct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51" name="任意形状 50" descr="A0"/>
          <p:cNvSpPr/>
          <p:nvPr>
            <p:custDataLst>
              <p:tags r:id="rId14"/>
            </p:custDataLst>
          </p:nvPr>
        </p:nvSpPr>
        <p:spPr>
          <a:xfrm>
            <a:off x="1247959" y="1544739"/>
            <a:ext cx="1013791" cy="1181250"/>
          </a:xfrm>
          <a:custGeom>
            <a:avLst/>
            <a:gdLst>
              <a:gd name="connsiteX0" fmla="*/ 316687 w 631918"/>
              <a:gd name="connsiteY0" fmla="*/ 0 h 736299"/>
              <a:gd name="connsiteX1" fmla="*/ 631918 w 631918"/>
              <a:gd name="connsiteY1" fmla="*/ 309389 h 736299"/>
              <a:gd name="connsiteX2" fmla="*/ 631918 w 631918"/>
              <a:gd name="connsiteY2" fmla="*/ 736299 h 736299"/>
              <a:gd name="connsiteX3" fmla="*/ 442195 w 631918"/>
              <a:gd name="connsiteY3" fmla="*/ 736299 h 736299"/>
              <a:gd name="connsiteX4" fmla="*/ 442195 w 631918"/>
              <a:gd name="connsiteY4" fmla="*/ 312322 h 736299"/>
              <a:gd name="connsiteX5" fmla="*/ 316687 w 631918"/>
              <a:gd name="connsiteY5" fmla="*/ 170751 h 736299"/>
              <a:gd name="connsiteX6" fmla="*/ 189723 w 631918"/>
              <a:gd name="connsiteY6" fmla="*/ 312311 h 736299"/>
              <a:gd name="connsiteX7" fmla="*/ 189723 w 631918"/>
              <a:gd name="connsiteY7" fmla="*/ 736299 h 736299"/>
              <a:gd name="connsiteX8" fmla="*/ 0 w 631918"/>
              <a:gd name="connsiteY8" fmla="*/ 736299 h 736299"/>
              <a:gd name="connsiteX9" fmla="*/ 0 w 631918"/>
              <a:gd name="connsiteY9" fmla="*/ 309389 h 736299"/>
              <a:gd name="connsiteX10" fmla="*/ 316687 w 631918"/>
              <a:gd name="connsiteY10" fmla="*/ 0 h 73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1918" h="736299">
                <a:moveTo>
                  <a:pt x="316687" y="0"/>
                </a:moveTo>
                <a:cubicBezTo>
                  <a:pt x="485970" y="0"/>
                  <a:pt x="631918" y="110913"/>
                  <a:pt x="631918" y="309389"/>
                </a:cubicBezTo>
                <a:lnTo>
                  <a:pt x="631918" y="736299"/>
                </a:lnTo>
                <a:lnTo>
                  <a:pt x="442195" y="736299"/>
                </a:lnTo>
                <a:lnTo>
                  <a:pt x="442195" y="312322"/>
                </a:lnTo>
                <a:cubicBezTo>
                  <a:pt x="442195" y="224747"/>
                  <a:pt x="391121" y="170751"/>
                  <a:pt x="316687" y="170751"/>
                </a:cubicBezTo>
                <a:cubicBezTo>
                  <a:pt x="242263" y="170751"/>
                  <a:pt x="189723" y="224747"/>
                  <a:pt x="189723" y="312311"/>
                </a:cubicBezTo>
                <a:lnTo>
                  <a:pt x="189723" y="736299"/>
                </a:lnTo>
                <a:lnTo>
                  <a:pt x="0" y="736299"/>
                </a:lnTo>
                <a:lnTo>
                  <a:pt x="0" y="309389"/>
                </a:lnTo>
                <a:cubicBezTo>
                  <a:pt x="0" y="110913"/>
                  <a:pt x="147402" y="0"/>
                  <a:pt x="316687" y="0"/>
                </a:cubicBezTo>
                <a:close/>
              </a:path>
            </a:pathLst>
          </a:custGeom>
          <a:solidFill>
            <a:schemeClr val="accent1"/>
          </a:solidFill>
          <a:ln w="1032" cap="flat">
            <a:noFill/>
            <a:prstDash val="solid"/>
            <a:miter/>
          </a:ln>
        </p:spPr>
        <p:txBody>
          <a:bodyPr rtlCol="0" anchor="ctr"/>
          <a:lstStyle/>
          <a:p>
            <a:endParaRPr lang="zh-CN" altLang="en-US">
              <a:solidFill>
                <a:schemeClr val="dk1"/>
              </a:solidFill>
              <a:latin typeface="微软雅黑" panose="020B0503020204020204" pitchFamily="34" charset="-122"/>
              <a:ea typeface="微软雅黑" panose="020B0503020204020204" pitchFamily="34" charset="-122"/>
            </a:endParaRPr>
          </a:p>
        </p:txBody>
      </p:sp>
    </p:spTree>
    <p:custDataLst>
      <p:tags r:id="rId15"/>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5" name="矩形 4"/>
          <p:cNvSpPr/>
          <p:nvPr>
            <p:custDataLst>
              <p:tags r:id="rId2"/>
            </p:custDataLst>
          </p:nvPr>
        </p:nvSpPr>
        <p:spPr>
          <a:xfrm>
            <a:off x="0" y="1371611"/>
            <a:ext cx="12192000" cy="5029240"/>
          </a:xfrm>
          <a:prstGeom prst="rect">
            <a:avLst/>
          </a:prstGeom>
          <a:solidFill>
            <a:schemeClr val="lt2"/>
          </a:solidFill>
          <a:ln>
            <a:noFill/>
          </a:ln>
          <a:effectLst>
            <a:outerShdw blurRad="127000" dist="38100" dir="5400000" algn="t" rotWithShape="0">
              <a:schemeClr val="dk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grpSp>
        <p:nvGrpSpPr>
          <p:cNvPr id="6" name="组合 5"/>
          <p:cNvGrpSpPr/>
          <p:nvPr>
            <p:custDataLst>
              <p:tags r:id="rId3"/>
            </p:custDataLst>
          </p:nvPr>
        </p:nvGrpSpPr>
        <p:grpSpPr>
          <a:xfrm>
            <a:off x="11377569" y="434583"/>
            <a:ext cx="203545" cy="74612"/>
            <a:chOff x="9839643" y="910585"/>
            <a:chExt cx="203545" cy="74612"/>
          </a:xfrm>
        </p:grpSpPr>
        <p:cxnSp>
          <p:nvCxnSpPr>
            <p:cNvPr id="7" name="直接连接符 6"/>
            <p:cNvCxnSpPr/>
            <p:nvPr>
              <p:custDataLst>
                <p:tags r:id="rId4"/>
              </p:custDataLst>
            </p:nvPr>
          </p:nvCxnSpPr>
          <p:spPr>
            <a:xfrm>
              <a:off x="9839643" y="910585"/>
              <a:ext cx="203545" cy="0"/>
            </a:xfrm>
            <a:prstGeom prst="line">
              <a:avLst/>
            </a:prstGeom>
            <a:ln w="12700">
              <a:solidFill>
                <a:schemeClr val="dk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5"/>
              </p:custDataLst>
            </p:nvPr>
          </p:nvCxnSpPr>
          <p:spPr>
            <a:xfrm>
              <a:off x="9839643" y="985197"/>
              <a:ext cx="155575" cy="0"/>
            </a:xfrm>
            <a:prstGeom prst="line">
              <a:avLst/>
            </a:prstGeom>
            <a:ln w="12700">
              <a:solidFill>
                <a:schemeClr val="dk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 name="文本框 9"/>
          <p:cNvSpPr txBox="1"/>
          <p:nvPr>
            <p:custDataLst>
              <p:tags r:id="rId6"/>
            </p:custDataLst>
          </p:nvPr>
        </p:nvSpPr>
        <p:spPr>
          <a:xfrm>
            <a:off x="609562" y="605155"/>
            <a:ext cx="10972876" cy="60960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altLang="en-US" sz="3400" spc="180">
                <a:solidFill>
                  <a:schemeClr val="accent1"/>
                </a:solidFill>
                <a:uFillTx/>
                <a:latin typeface="汉仪中楷简" panose="02010600000101010101" charset="-122"/>
                <a:ea typeface="汉仪中楷简" panose="02010600000101010101" charset="-122"/>
                <a:sym typeface="汉仪中楷简" panose="02010600000101010101" charset="-122"/>
              </a:rPr>
              <a:t>刷单诈骗</a:t>
            </a:r>
            <a:endParaRPr lang="zh-CN" altLang="en-US" sz="3400" spc="180">
              <a:solidFill>
                <a:schemeClr val="accent1"/>
              </a:solidFill>
              <a:uFillTx/>
              <a:latin typeface="汉仪中楷简" panose="02010600000101010101" charset="-122"/>
              <a:ea typeface="汉仪中楷简" panose="02010600000101010101" charset="-122"/>
              <a:sym typeface="汉仪中楷简" panose="02010600000101010101" charset="-122"/>
            </a:endParaRPr>
          </a:p>
        </p:txBody>
      </p:sp>
      <p:sp>
        <p:nvSpPr>
          <p:cNvPr id="11" name="Title 6"/>
          <p:cNvSpPr txBox="1"/>
          <p:nvPr>
            <p:custDataLst>
              <p:tags r:id="rId7"/>
            </p:custDataLst>
          </p:nvPr>
        </p:nvSpPr>
        <p:spPr>
          <a:xfrm>
            <a:off x="609562" y="1676413"/>
            <a:ext cx="6819951" cy="441962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20000"/>
              </a:lnSpc>
              <a:spcBef>
                <a:spcPts val="0"/>
              </a:spcBef>
              <a:spcAft>
                <a:spcPts val="800"/>
              </a:spcAft>
              <a:buSzPct val="100000"/>
              <a:buFont typeface="Wingdings" panose="05000000000000000000" charset="0"/>
              <a:buNone/>
            </a:pPr>
            <a:r>
              <a:rPr lang="en-US" altLang="zh-CN" sz="2200" spc="140" dirty="0">
                <a:ln w="3175">
                  <a:noFill/>
                  <a:prstDash val="dash"/>
                </a:ln>
                <a:solidFill>
                  <a:schemeClr val="dk1">
                    <a:lumMod val="75000"/>
                    <a:lumOff val="25000"/>
                  </a:schemeClr>
                </a:solidFill>
                <a:uFillTx/>
                <a:latin typeface="汉仪中楷简" panose="02010600000101010101" charset="-122"/>
                <a:ea typeface="汉仪中楷简" panose="02010600000101010101" charset="-122"/>
                <a:cs typeface="汉仪中楷简" panose="02010600000101010101" charset="-122"/>
                <a:sym typeface="汉仪中楷简" panose="02010600000101010101" charset="-122"/>
              </a:rPr>
              <a:t>1月11日，高校孙同学浏览网站的时候，下载一款软件，对方说做任务可以返利，挣钱很快，孙同学分别转账55元返利65元、110元返利145元，于是就相信了，转账4995元后，对方给他的软件账户冲了返利，但是无法提现，对方的意思就是继续做下去，才能有提现额度，孙同学觉得不正常，就没有再转账，跟同学聊此事，发现被骗。</a:t>
            </a:r>
            <a:endParaRPr lang="en-US" altLang="zh-CN" sz="2200" spc="140" dirty="0">
              <a:ln w="3175">
                <a:noFill/>
                <a:prstDash val="dash"/>
              </a:ln>
              <a:solidFill>
                <a:schemeClr val="dk1">
                  <a:lumMod val="75000"/>
                  <a:lumOff val="25000"/>
                </a:schemeClr>
              </a:solidFill>
              <a:uFillTx/>
              <a:latin typeface="汉仪中楷简" panose="02010600000101010101" charset="-122"/>
              <a:ea typeface="汉仪中楷简" panose="02010600000101010101" charset="-122"/>
              <a:cs typeface="汉仪中楷简" panose="02010600000101010101" charset="-122"/>
              <a:sym typeface="汉仪中楷简" panose="02010600000101010101" charset="-122"/>
            </a:endParaRPr>
          </a:p>
          <a:p>
            <a:pPr marL="0" lvl="0" indent="-285750" algn="l" fontAlgn="ctr">
              <a:lnSpc>
                <a:spcPct val="120000"/>
              </a:lnSpc>
              <a:spcBef>
                <a:spcPts val="0"/>
              </a:spcBef>
              <a:spcAft>
                <a:spcPts val="800"/>
              </a:spcAft>
              <a:buSzPct val="100000"/>
              <a:buFont typeface="Wingdings" panose="05000000000000000000" charset="0"/>
              <a:buNone/>
            </a:pPr>
            <a:r>
              <a:rPr lang="zh-CN" altLang="en-US" sz="2200" b="1" spc="140" dirty="0">
                <a:ln w="3175">
                  <a:noFill/>
                  <a:prstDash val="dash"/>
                </a:ln>
                <a:solidFill>
                  <a:srgbClr val="FF0000"/>
                </a:solidFill>
                <a:uFillTx/>
                <a:latin typeface="汉仪中楷简" panose="02010600000101010101" charset="-122"/>
                <a:ea typeface="汉仪中楷简" panose="02010600000101010101" charset="-122"/>
                <a:cs typeface="汉仪中楷简" panose="02010600000101010101" charset="-122"/>
                <a:sym typeface="汉仪中楷简" panose="02010600000101010101" charset="-122"/>
              </a:rPr>
              <a:t>（贪念，将人们骨子里“骗的基因”无限放大）</a:t>
            </a:r>
            <a:endParaRPr lang="zh-CN" altLang="en-US" sz="2200" b="1" spc="140" dirty="0">
              <a:ln w="3175">
                <a:noFill/>
                <a:prstDash val="dash"/>
              </a:ln>
              <a:solidFill>
                <a:srgbClr val="FF0000"/>
              </a:solidFill>
              <a:uFillTx/>
              <a:latin typeface="汉仪中楷简" panose="02010600000101010101" charset="-122"/>
              <a:ea typeface="汉仪中楷简" panose="02010600000101010101" charset="-122"/>
              <a:cs typeface="汉仪中楷简" panose="02010600000101010101" charset="-122"/>
              <a:sym typeface="汉仪中楷简" panose="02010600000101010101" charset="-122"/>
            </a:endParaRPr>
          </a:p>
        </p:txBody>
      </p:sp>
      <p:pic>
        <p:nvPicPr>
          <p:cNvPr id="12" name="图片 11"/>
          <p:cNvPicPr>
            <a:picLocks noChangeAspect="1"/>
          </p:cNvPicPr>
          <p:nvPr>
            <p:custDataLst>
              <p:tags r:id="rId8"/>
            </p:custDataLst>
          </p:nvPr>
        </p:nvPicPr>
        <p:blipFill rotWithShape="1">
          <a:blip r:embed="rId9"/>
          <a:srcRect l="1704" r="1704"/>
          <a:stretch>
            <a:fillRect/>
          </a:stretch>
        </p:blipFill>
        <p:spPr>
          <a:xfrm>
            <a:off x="7734325" y="1676400"/>
            <a:ext cx="3848113" cy="2133613"/>
          </a:xfrm>
          <a:custGeom>
            <a:avLst/>
            <a:gdLst/>
            <a:ahLst/>
            <a:cxnLst>
              <a:cxn ang="3">
                <a:pos x="hc" y="t"/>
              </a:cxn>
              <a:cxn ang="cd2">
                <a:pos x="l" y="vc"/>
              </a:cxn>
              <a:cxn ang="cd4">
                <a:pos x="hc" y="b"/>
              </a:cxn>
              <a:cxn ang="0">
                <a:pos x="r" y="vc"/>
              </a:cxn>
            </a:cxnLst>
            <a:rect l="l" t="t" r="r" b="b"/>
            <a:pathLst>
              <a:path w="4800" h="3360">
                <a:moveTo>
                  <a:pt x="0" y="0"/>
                </a:moveTo>
                <a:lnTo>
                  <a:pt x="4800" y="0"/>
                </a:lnTo>
                <a:lnTo>
                  <a:pt x="4800" y="3360"/>
                </a:lnTo>
                <a:lnTo>
                  <a:pt x="0" y="3360"/>
                </a:lnTo>
                <a:lnTo>
                  <a:pt x="0" y="0"/>
                </a:lnTo>
                <a:close/>
              </a:path>
            </a:pathLst>
          </a:custGeom>
        </p:spPr>
      </p:pic>
      <p:pic>
        <p:nvPicPr>
          <p:cNvPr id="13" name="图片 12"/>
          <p:cNvPicPr>
            <a:picLocks noChangeAspect="1"/>
          </p:cNvPicPr>
          <p:nvPr>
            <p:custDataLst>
              <p:tags r:id="rId10"/>
            </p:custDataLst>
          </p:nvPr>
        </p:nvPicPr>
        <p:blipFill rotWithShape="1">
          <a:blip r:embed="rId11"/>
          <a:srcRect t="7276" b="7276"/>
          <a:stretch>
            <a:fillRect/>
          </a:stretch>
        </p:blipFill>
        <p:spPr>
          <a:xfrm>
            <a:off x="7734325" y="3962449"/>
            <a:ext cx="3848113" cy="2133613"/>
          </a:xfrm>
          <a:custGeom>
            <a:avLst/>
            <a:gdLst/>
            <a:ahLst/>
            <a:cxnLst>
              <a:cxn ang="3">
                <a:pos x="hc" y="t"/>
              </a:cxn>
              <a:cxn ang="cd2">
                <a:pos x="l" y="vc"/>
              </a:cxn>
              <a:cxn ang="cd4">
                <a:pos x="hc" y="b"/>
              </a:cxn>
              <a:cxn ang="0">
                <a:pos x="r" y="vc"/>
              </a:cxn>
            </a:cxnLst>
            <a:rect l="l" t="t" r="r" b="b"/>
            <a:pathLst>
              <a:path w="4800" h="3360">
                <a:moveTo>
                  <a:pt x="0" y="0"/>
                </a:moveTo>
                <a:lnTo>
                  <a:pt x="4800" y="0"/>
                </a:lnTo>
                <a:lnTo>
                  <a:pt x="4800" y="3360"/>
                </a:lnTo>
                <a:lnTo>
                  <a:pt x="0" y="3360"/>
                </a:lnTo>
                <a:lnTo>
                  <a:pt x="0" y="0"/>
                </a:lnTo>
                <a:close/>
              </a:path>
            </a:pathLst>
          </a:custGeom>
        </p:spPr>
      </p:pic>
    </p:spTree>
    <p:custDataLst>
      <p:tags r:id="rId12"/>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24"/>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24"/>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4.xml><?xml version="1.0" encoding="utf-8"?>
<p:tagLst xmlns:p="http://schemas.openxmlformats.org/presentationml/2006/main">
  <p:tag name="KSO_WM_TEMPLATE_SUBCATEGORY" val="0"/>
  <p:tag name="KSO_WM_TEMPLATE_MASTER_TYPE" val="1"/>
  <p:tag name="KSO_WM_TEMPLATE_COLOR_TYPE" val="1"/>
  <p:tag name="KSO_WM_TEMPLATE_MASTER_THUMB_INDEX" val="18"/>
  <p:tag name="KSO_WM_TAG_VERSION" val="1.0"/>
  <p:tag name="KSO_WM_BEAUTIFY_FLAG" val="#wm#"/>
  <p:tag name="KSO_WM_TEMPLATE_CATEGORY" val="custom"/>
  <p:tag name="KSO_WM_TEMPLATE_INDEX" val="20202824"/>
  <p:tag name="KSO_WM_TEMPLATE_THUMBS_INDEX" val="1、4、5、6、7、8、9、10、11、12、13"/>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UNIT_TYPE" val="y"/>
  <p:tag name="KSO_WM_UNIT_INDEX" val="3"/>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UNIT_TYPE" val="y"/>
  <p:tag name="KSO_WM_UNIT_INDEX" val="4"/>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24"/>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24"/>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8.xml><?xml version="1.0" encoding="utf-8"?>
<p:tagLst xmlns:p="http://schemas.openxmlformats.org/presentationml/2006/main">
  <p:tag name="KSO_WM_TEMPLATE_SUBCATEGORY" val="0"/>
  <p:tag name="KSO_WM_TEMPLATE_MASTER_TYPE" val="1"/>
  <p:tag name="KSO_WM_TEMPLATE_COLOR_TYPE" val="1"/>
  <p:tag name="KSO_WM_TEMPLATE_MASTER_THUMB_INDEX" val="18"/>
  <p:tag name="KSO_WM_TAG_VERSION" val="1.0"/>
  <p:tag name="KSO_WM_BEAUTIFY_FLAG" val="#wm#"/>
  <p:tag name="KSO_WM_TEMPLATE_CATEGORY" val="custom"/>
  <p:tag name="KSO_WM_TEMPLATE_INDEX" val="20202824"/>
  <p:tag name="KSO_WM_TEMPLATE_THUMBS_INDEX" val="1、4、5、6、7、8、9、10、11、12、13"/>
</p:tagLst>
</file>

<file path=ppt/tags/tag249.xml><?xml version="1.0" encoding="utf-8"?>
<p:tagLst xmlns:p="http://schemas.openxmlformats.org/presentationml/2006/main">
  <p:tag name="KSO_WM_UNIT_ISCONTENTSTITLE" val="0"/>
  <p:tag name="KSO_WM_UNIT_PRESET_TEXT" val="文艺清新工作总结"/>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02824_1*a*1"/>
  <p:tag name="KSO_WM_TEMPLATE_CATEGORY" val="custom"/>
  <p:tag name="KSO_WM_TEMPLATE_INDEX" val="20202824"/>
  <p:tag name="KSO_WM_UNIT_LAYERLEVEL" val="1"/>
  <p:tag name="KSO_WM_TAG_VERSION" val="1.0"/>
  <p:tag name="KSO_WM_BEAUTIFY_FLAG" val="#wm#"/>
  <p:tag name="KSO_WM_UNIT_ISNUMDGMTITLE" val="0"/>
  <p:tag name="KSO_WM_UNIT_TEXT_FILL_FORE_SCHEMECOLOR_INDEX_BRIGHTNESS" val="0.15"/>
  <p:tag name="KSO_WM_UNIT_TEXT_FILL_FORE_SCHEMECOLOR_INDEX" val="13"/>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ISCONTENTSTITLE" val="0"/>
  <p:tag name="KSO_WM_UNIT_PRESET_TEXT" val="单击此处添加副标题"/>
  <p:tag name="KSO_WM_UNIT_NOCLEAR" val="0"/>
  <p:tag name="KSO_WM_UNIT_VALUE" val="24"/>
  <p:tag name="KSO_WM_UNIT_HIGHLIGHT" val="0"/>
  <p:tag name="KSO_WM_UNIT_COMPATIBLE" val="0"/>
  <p:tag name="KSO_WM_UNIT_DIAGRAM_ISNUMVISUAL" val="0"/>
  <p:tag name="KSO_WM_UNIT_DIAGRAM_ISREFERUNIT" val="0"/>
  <p:tag name="KSO_WM_UNIT_TYPE" val="b"/>
  <p:tag name="KSO_WM_UNIT_INDEX" val="1"/>
  <p:tag name="KSO_WM_UNIT_ID" val="custom20202824_1*b*1"/>
  <p:tag name="KSO_WM_TEMPLATE_CATEGORY" val="custom"/>
  <p:tag name="KSO_WM_TEMPLATE_INDEX" val="20202824"/>
  <p:tag name="KSO_WM_UNIT_LAYERLEVEL" val="1"/>
  <p:tag name="KSO_WM_TAG_VERSION" val="1.0"/>
  <p:tag name="KSO_WM_BEAUTIFY_FLAG" val="#wm#"/>
  <p:tag name="KSO_WM_UNIT_ISNUMDGMTITLE" val="0"/>
  <p:tag name="KSO_WM_UNIT_TEXT_FILL_FORE_SCHEMECOLOR_INDEX_BRIGHTNESS" val="0.15"/>
  <p:tag name="KSO_WM_UNIT_TEXT_FILL_FORE_SCHEMECOLOR_INDEX" val="13"/>
  <p:tag name="KSO_WM_UNIT_TEXT_FILL_TYPE" val="1"/>
</p:tagLst>
</file>

<file path=ppt/tags/tag251.xml><?xml version="1.0" encoding="utf-8"?>
<p:tagLst xmlns:p="http://schemas.openxmlformats.org/presentationml/2006/main">
  <p:tag name="KSO_WM_SLIDE_ID" val="custom20202824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2824"/>
  <p:tag name="KSO_WM_SLIDE_LAYOUT" val="a_b"/>
  <p:tag name="KSO_WM_SLIDE_LAYOUT_CNT" val="1_1"/>
  <p:tag name="KSO_WM_TEMPLATE_THUMBS_INDEX" val="1、4、5、6、7、8、9、10、11、12、13、15"/>
</p:tagLst>
</file>

<file path=ppt/tags/tag252.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20261_1*a*1"/>
  <p:tag name="KSO_WM_TEMPLATE_CATEGORY" val="diagram"/>
  <p:tag name="KSO_WM_TEMPLATE_INDEX" val="20220261"/>
  <p:tag name="KSO_WM_UNIT_LAYERLEVEL" val="1"/>
  <p:tag name="KSO_WM_TAG_VERSION" val="1.0"/>
  <p:tag name="KSO_WM_BEAUTIFY_FLAG" val="#wm#"/>
  <p:tag name="KSO_WM_UNIT_BLOCK" val="0"/>
  <p:tag name="KSO_WM_UNIT_SM_LIMIT_TYPE" val="2"/>
  <p:tag name="KSO_WM_UNIT_DEC_AREA_ID" val="48d74db8edac409e96a6d128c8b7ae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15"/>
  <p:tag name="KSO_WM_UNIT_TEXT_FILL_FORE_SCHEMECOLOR_INDEX" val="13"/>
  <p:tag name="KSO_WM_UNIT_TEXT_FILL_TYPE" val="1"/>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261_1*i*1"/>
  <p:tag name="KSO_WM_TEMPLATE_CATEGORY" val="diagram"/>
  <p:tag name="KSO_WM_TEMPLATE_INDEX" val="20220261"/>
  <p:tag name="KSO_WM_UNIT_LAYERLEVEL" val="1"/>
  <p:tag name="KSO_WM_TAG_VERSION" val="1.0"/>
  <p:tag name="KSO_WM_BEAUTIFY_FLAG" val="#wm#"/>
  <p:tag name="KSO_WM_UNIT_BLOCK" val="0"/>
  <p:tag name="KSO_WM_UNIT_SM_LIMIT_TYPE" val="0"/>
  <p:tag name="KSO_WM_UNIT_DEC_AREA_ID" val="4bea3ecb08f64ed1b1a94221eaa0276a"/>
  <p:tag name="KSO_WM_UNIT_DECORATE_INFO" val="{&quot;ReferentInfo&quot;:{&quot;Id&quot;:&quot;48d74db8edac409e96a6d128c8b7ae2c&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264.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265.xml><?xml version="1.0" encoding="utf-8"?>
<p:tagLst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266.xml><?xml version="1.0" encoding="utf-8"?>
<p:tagLst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267.xml><?xml version="1.0" encoding="utf-8"?>
<p:tagLst xmlns:p="http://schemas.openxmlformats.org/presentationml/2006/main">
  <p:tag name="KSO_WM_SLIDE_BACKGROUND_TYPE" val="general"/>
  <p:tag name="KSO_WM_SLIDE_BK_DARK_LIGHT" val="2"/>
  <p:tag name="KSO_WM_SLIDE_ID" val="diagram20220261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261"/>
  <p:tag name="KSO_WM_SLIDE_LAYOUT" val="a_d"/>
  <p:tag name="KSO_WM_SLIDE_LAYOUT_CNT" val="1_1"/>
  <p:tag name="KSO_WM_SLIDE_TYPE" val="text"/>
  <p:tag name="KSO_WM_SLIDE_SUBTYPE" val="picTxt"/>
  <p:tag name="KSO_WM_SLIDE_LAYOUTTYPE" val="topbottom"/>
  <p:tag name="KSO_WM_SLIDE_SIZE" val="890*492"/>
  <p:tag name="KSO_WM_SLIDE_POSITION" val="36*24"/>
  <p:tag name="KSO_WM_SLIDE_LAYOUT_INFO" val="{&quot;backgroundInfo&quot;:[{&quot;bottom&quot;:0,&quot;bottomAbs&quot;:false,&quot;left&quot;:0,&quot;leftAbs&quot;:false,&quot;right&quot;:0,&quot;rightAbs&quot;:false,&quot;top&quot;:0,&quot;topAbs&quot;:false,&quot;type&quot;:&quot;general&quot;}],&quot;id&quot;:&quot;2024-05-13T16:33:33&quot;,&quot;maxSize&quot;:{&quot;size1&quot;:20},&quot;minSize&quot;:{&quot;size1&quot;:13.5},&quot;normalSize&quot;:{&quot;size1&quot;:13.5},&quot;subLayout&quot;:[{&quot;id&quot;:&quot;2024-05-13T16:33:33&quot;,&quot;margin&quot;:{&quot;bottom&quot;:0.025999998673796654,&quot;left&quot;:1.2699999809265137,&quot;right&quot;:1.2699999809265137,&quot;top&quot;:0.4230000376701355},&quot;type&quot;:0},{&quot;id&quot;:&quot;2024-05-13T16:33:33&quot;,&quot;margin&quot;:{&quot;bottom&quot;:0.847000002861023,&quot;left&quot;:1.2699999809265137,&quot;right&quot;:1.1990001201629639,&quot;top&quot;:1.2439998388290405},&quot;type&quot;:0}],&quot;type&quot;:0}"/>
  <p:tag name="KSO_WM_SLIDE_RATIO" val="1.777778"/>
  <p:tag name="KSO_WM_SLIDE_BACKGROUND" val="[&quot;general&quot;]"/>
</p:tagLst>
</file>

<file path=ppt/tags/tag268.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20261_1*a*1"/>
  <p:tag name="KSO_WM_TEMPLATE_CATEGORY" val="diagram"/>
  <p:tag name="KSO_WM_TEMPLATE_INDEX" val="20220261"/>
  <p:tag name="KSO_WM_UNIT_LAYERLEVEL" val="1"/>
  <p:tag name="KSO_WM_TAG_VERSION" val="1.0"/>
  <p:tag name="KSO_WM_BEAUTIFY_FLAG" val="#wm#"/>
  <p:tag name="KSO_WM_UNIT_BLOCK" val="0"/>
  <p:tag name="KSO_WM_UNIT_SM_LIMIT_TYPE" val="2"/>
  <p:tag name="KSO_WM_UNIT_DEC_AREA_ID" val="48d74db8edac409e96a6d128c8b7ae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15"/>
  <p:tag name="KSO_WM_UNIT_TEXT_FILL_FORE_SCHEMECOLOR_INDEX" val="13"/>
  <p:tag name="KSO_WM_UNIT_TEXT_FILL_TYPE" val="1"/>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261_1*i*1"/>
  <p:tag name="KSO_WM_TEMPLATE_CATEGORY" val="diagram"/>
  <p:tag name="KSO_WM_TEMPLATE_INDEX" val="20220261"/>
  <p:tag name="KSO_WM_UNIT_LAYERLEVEL" val="1"/>
  <p:tag name="KSO_WM_TAG_VERSION" val="1.0"/>
  <p:tag name="KSO_WM_BEAUTIFY_FLAG" val="#wm#"/>
  <p:tag name="KSO_WM_UNIT_BLOCK" val="0"/>
  <p:tag name="KSO_WM_UNIT_SM_LIMIT_TYPE" val="0"/>
  <p:tag name="KSO_WM_UNIT_DEC_AREA_ID" val="4bea3ecb08f64ed1b1a94221eaa0276a"/>
  <p:tag name="KSO_WM_UNIT_DECORATE_INFO" val="{&quot;ReferentInfo&quot;:{&quot;Id&quot;:&quot;48d74db8edac409e96a6d128c8b7ae2c&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SLIDE_BACKGROUND_TYPE" val="general"/>
  <p:tag name="KSO_WM_SLIDE_BK_DARK_LIGHT" val="2"/>
  <p:tag name="KSO_WM_SLIDE_ID" val="diagram20220261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261"/>
  <p:tag name="KSO_WM_SLIDE_LAYOUT" val="a_d"/>
  <p:tag name="KSO_WM_SLIDE_LAYOUT_CNT" val="1_1"/>
  <p:tag name="KSO_WM_SLIDE_TYPE" val="text"/>
  <p:tag name="KSO_WM_SLIDE_SUBTYPE" val="picTxt"/>
  <p:tag name="KSO_WM_SLIDE_LAYOUTTYPE" val="topbottom"/>
  <p:tag name="KSO_WM_SLIDE_SIZE" val="890*492"/>
  <p:tag name="KSO_WM_SLIDE_POSITION" val="36*24"/>
  <p:tag name="KSO_WM_SLIDE_LAYOUT_INFO" val="{&quot;backgroundInfo&quot;:[{&quot;bottom&quot;:0,&quot;bottomAbs&quot;:false,&quot;left&quot;:0,&quot;leftAbs&quot;:false,&quot;right&quot;:0,&quot;rightAbs&quot;:false,&quot;top&quot;:0,&quot;topAbs&quot;:false,&quot;type&quot;:&quot;general&quot;}],&quot;id&quot;:&quot;2024-05-13T16:33:34&quot;,&quot;maxSize&quot;:{&quot;size1&quot;:20},&quot;minSize&quot;:{&quot;size1&quot;:13.5},&quot;normalSize&quot;:{&quot;size1&quot;:13.5},&quot;subLayout&quot;:[{&quot;id&quot;:&quot;2024-05-13T16:33:34&quot;,&quot;margin&quot;:{&quot;bottom&quot;:0.025999998673796654,&quot;left&quot;:1.2699999809265137,&quot;right&quot;:1.2699999809265137,&quot;top&quot;:0.4230000376701355},&quot;type&quot;:0},{&quot;id&quot;:&quot;2024-05-13T16:33:34&quot;,&quot;margin&quot;:{&quot;bottom&quot;:0.847000002861023,&quot;left&quot;:1.2699999809265137,&quot;right&quot;:1.1990001201629639,&quot;top&quot;:1.2439998388290405},&quot;type&quot;:0}],&quot;type&quot;:0}"/>
  <p:tag name="KSO_WM_SLIDE_RATIO" val="1.777778"/>
  <p:tag name="KSO_WM_SLIDE_BACKGROUND" val="[&quot;general&quot;]"/>
</p:tagLst>
</file>

<file path=ppt/tags/tag272.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20261_1*a*1"/>
  <p:tag name="KSO_WM_TEMPLATE_CATEGORY" val="diagram"/>
  <p:tag name="KSO_WM_TEMPLATE_INDEX" val="20220261"/>
  <p:tag name="KSO_WM_UNIT_LAYERLEVEL" val="1"/>
  <p:tag name="KSO_WM_TAG_VERSION" val="1.0"/>
  <p:tag name="KSO_WM_BEAUTIFY_FLAG" val="#wm#"/>
  <p:tag name="KSO_WM_UNIT_BLOCK" val="0"/>
  <p:tag name="KSO_WM_UNIT_SM_LIMIT_TYPE" val="2"/>
  <p:tag name="KSO_WM_UNIT_DEC_AREA_ID" val="48d74db8edac409e96a6d128c8b7ae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15"/>
  <p:tag name="KSO_WM_UNIT_TEXT_FILL_FORE_SCHEMECOLOR_INDEX" val="13"/>
  <p:tag name="KSO_WM_UNIT_TEXT_FILL_TYPE" val="1"/>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261_1*i*1"/>
  <p:tag name="KSO_WM_TEMPLATE_CATEGORY" val="diagram"/>
  <p:tag name="KSO_WM_TEMPLATE_INDEX" val="20220261"/>
  <p:tag name="KSO_WM_UNIT_LAYERLEVEL" val="1"/>
  <p:tag name="KSO_WM_TAG_VERSION" val="1.0"/>
  <p:tag name="KSO_WM_BEAUTIFY_FLAG" val="#wm#"/>
  <p:tag name="KSO_WM_UNIT_BLOCK" val="0"/>
  <p:tag name="KSO_WM_UNIT_SM_LIMIT_TYPE" val="0"/>
  <p:tag name="KSO_WM_UNIT_DEC_AREA_ID" val="4bea3ecb08f64ed1b1a94221eaa0276a"/>
  <p:tag name="KSO_WM_UNIT_DECORATE_INFO" val="{&quot;ReferentInfo&quot;:{&quot;Id&quot;:&quot;48d74db8edac409e96a6d128c8b7ae2c&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274.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48_1*f*1"/>
  <p:tag name="KSO_WM_TEMPLATE_CATEGORY" val="diagram"/>
  <p:tag name="KSO_WM_TEMPLATE_INDEX" val="20217048"/>
  <p:tag name="KSO_WM_UNIT_LAYERLEVEL" val="1"/>
  <p:tag name="KSO_WM_TAG_VERSION" val="1.0"/>
  <p:tag name="KSO_WM_BEAUTIFY_FLAG" val="#wm#"/>
  <p:tag name="KSO_WM_UNIT_DEFAULT_FONT" val="14;20;2"/>
  <p:tag name="KSO_WM_UNIT_BLOCK" val="0"/>
  <p:tag name="KSO_WM_UNIT_VALUE" val="46"/>
  <p:tag name="KSO_WM_UNIT_SHOW_EDIT_AREA_INDICATION" val="1"/>
  <p:tag name="KSO_WM_CHIP_GROUPID" val="5e6b05596848fb12bee65ac8"/>
  <p:tag name="KSO_WM_CHIP_XID" val="5e6b05596848fb12bee65aca"/>
  <p:tag name="KSO_WM_UNIT_DEC_AREA_ID" val="ad5e8ad59c164a0aa6a59482f171869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0e30cc2fdffc469294340550dd17ade0"/>
  <p:tag name="KSO_WM_UNIT_TEXT_FILL_FORE_SCHEMECOLOR_INDEX_BRIGHTNESS" val="0.25"/>
  <p:tag name="KSO_WM_UNIT_TEXT_FILL_FORE_SCHEMECOLOR_INDEX" val="13"/>
  <p:tag name="KSO_WM_UNIT_TEXT_FILL_TYPE" val="1"/>
  <p:tag name="KSO_WM_TEMPLATE_ASSEMBLE_XID" val="606570454054ed1e2fb814a9"/>
  <p:tag name="KSO_WM_TEMPLATE_ASSEMBLE_GROUPID" val="606570454054ed1e2fb814a9"/>
</p:tagLst>
</file>

<file path=ppt/tags/tag27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7048_1*f*2"/>
  <p:tag name="KSO_WM_TEMPLATE_CATEGORY" val="diagram"/>
  <p:tag name="KSO_WM_TEMPLATE_INDEX" val="20217048"/>
  <p:tag name="KSO_WM_UNIT_LAYERLEVEL" val="1"/>
  <p:tag name="KSO_WM_TAG_VERSION" val="1.0"/>
  <p:tag name="KSO_WM_BEAUTIFY_FLAG" val="#wm#"/>
  <p:tag name="KSO_WM_UNIT_DEFAULT_FONT" val="14;20;2"/>
  <p:tag name="KSO_WM_UNIT_BLOCK" val="0"/>
  <p:tag name="KSO_WM_UNIT_VALUE" val="138"/>
  <p:tag name="KSO_WM_UNIT_SHOW_EDIT_AREA_INDICATION" val="1"/>
  <p:tag name="KSO_WM_CHIP_GROUPID" val="5e6b05596848fb12bee65ac8"/>
  <p:tag name="KSO_WM_CHIP_XID" val="5e6b05596848fb12bee65aca"/>
  <p:tag name="KSO_WM_UNIT_DEC_AREA_ID" val="5bb237062dac4bb39ca9c2edddaeccc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ad54d711b91142a7ae28782f8e6f309b"/>
  <p:tag name="KSO_WM_UNIT_TEXT_FILL_FORE_SCHEMECOLOR_INDEX_BRIGHTNESS" val="0.25"/>
  <p:tag name="KSO_WM_UNIT_TEXT_FILL_FORE_SCHEMECOLOR_INDEX" val="13"/>
  <p:tag name="KSO_WM_UNIT_TEXT_FILL_TYPE" val="1"/>
  <p:tag name="KSO_WM_TEMPLATE_ASSEMBLE_XID" val="606570454054ed1e2fb814a9"/>
  <p:tag name="KSO_WM_TEMPLATE_ASSEMBLE_GROUPID" val="606570454054ed1e2fb814a9"/>
</p:tagLst>
</file>

<file path=ppt/tags/tag276.xml><?xml version="1.0" encoding="utf-8"?>
<p:tagLst xmlns:p="http://schemas.openxmlformats.org/presentationml/2006/main">
  <p:tag name="KSO_WM_SLIDE_BACKGROUND_TYPE" val="general"/>
  <p:tag name="KSO_WM_SLIDE_BK_DARK_LIGHT" val="2"/>
  <p:tag name="KSO_WM_SLIDE_ID" val="diagram20220261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261"/>
  <p:tag name="KSO_WM_SLIDE_LAYOUT" val="a_d"/>
  <p:tag name="KSO_WM_SLIDE_LAYOUT_CNT" val="1_1"/>
  <p:tag name="KSO_WM_SLIDE_TYPE" val="text"/>
  <p:tag name="KSO_WM_SLIDE_SUBTYPE" val="picTxt"/>
  <p:tag name="KSO_WM_SLIDE_LAYOUTTYPE" val="topbottom"/>
  <p:tag name="KSO_WM_SLIDE_SIZE" val="890*492"/>
  <p:tag name="KSO_WM_SLIDE_POSITION" val="36*24"/>
  <p:tag name="KSO_WM_SLIDE_LAYOUT_INFO" val="{&quot;backgroundInfo&quot;:[{&quot;bottom&quot;:0,&quot;bottomAbs&quot;:false,&quot;left&quot;:0,&quot;leftAbs&quot;:false,&quot;right&quot;:0,&quot;rightAbs&quot;:false,&quot;top&quot;:0,&quot;topAbs&quot;:false,&quot;type&quot;:&quot;general&quot;}],&quot;id&quot;:&quot;2024-05-13T16:33:34&quot;,&quot;maxSize&quot;:{&quot;size1&quot;:20},&quot;minSize&quot;:{&quot;size1&quot;:13.5},&quot;normalSize&quot;:{&quot;size1&quot;:13.5},&quot;subLayout&quot;:[{&quot;id&quot;:&quot;2024-05-13T16:33:34&quot;,&quot;margin&quot;:{&quot;bottom&quot;:0.025999998673796654,&quot;left&quot;:1.2699999809265137,&quot;right&quot;:1.2699999809265137,&quot;top&quot;:0.4230000376701355},&quot;type&quot;:0},{&quot;id&quot;:&quot;2024-05-13T16:33:34&quot;,&quot;margin&quot;:{&quot;bottom&quot;:0.847000002861023,&quot;left&quot;:1.2699999809265137,&quot;right&quot;:1.1990001201629639,&quot;top&quot;:1.2439998388290405},&quot;type&quot;:0}],&quot;type&quot;:0}"/>
  <p:tag name="KSO_WM_SLIDE_RATIO" val="1.777778"/>
  <p:tag name="KSO_WM_SLIDE_BACKGROUND" val="[&quot;general&quot;]"/>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3897_1*i*1"/>
  <p:tag name="KSO_WM_TEMPLATE_CATEGORY" val="diagram"/>
  <p:tag name="KSO_WM_TEMPLATE_INDEX" val="20193897"/>
  <p:tag name="KSO_WM_UNIT_LAYERLEVEL" val="1"/>
  <p:tag name="KSO_WM_TAG_VERSION" val="1.0"/>
  <p:tag name="KSO_WM_BEAUTIFY_FLAG" val="#wm#"/>
  <p:tag name="KSO_WM_UNIT_ADJUSTLAYOUT_ID" val="27"/>
  <p:tag name="KSO_WM_UNIT_COLOR_SCHEME_SHAPE_ID" val="27"/>
  <p:tag name="KSO_WM_UNIT_COLOR_SCHEME_PARENT_PAGE" val="0_1"/>
  <p:tag name="KSO_WM_UNIT_FOIL_COLOR" val="1"/>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3897_1*i*2"/>
  <p:tag name="KSO_WM_TEMPLATE_CATEGORY" val="diagram"/>
  <p:tag name="KSO_WM_TEMPLATE_INDEX" val="20193897"/>
  <p:tag name="KSO_WM_UNIT_LAYERLEVEL" val="1"/>
  <p:tag name="KSO_WM_TAG_VERSION" val="1.0"/>
  <p:tag name="KSO_WM_BEAUTIFY_FLAG" val="#wm#"/>
  <p:tag name="KSO_WM_UNIT_ADJUSTLAYOUT_ID" val="32"/>
  <p:tag name="KSO_WM_UNIT_COLOR_SCHEME_SHAPE_ID" val="32"/>
  <p:tag name="KSO_WM_UNIT_COLOR_SCHEME_PARENT_PAGE" val="0_1"/>
  <p:tag name="KSO_WM_UNIT_FOIL_COLOR" val="1"/>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3897_1*i*3"/>
  <p:tag name="KSO_WM_TEMPLATE_CATEGORY" val="diagram"/>
  <p:tag name="KSO_WM_TEMPLATE_INDEX" val="20193897"/>
  <p:tag name="KSO_WM_UNIT_LAYERLEVEL" val="1"/>
  <p:tag name="KSO_WM_TAG_VERSION" val="1.0"/>
  <p:tag name="KSO_WM_BEAUTIFY_FLAG" val="#wm#"/>
  <p:tag name="KSO_WM_UNIT_ADJUSTLAYOUT_ID" val="23"/>
  <p:tag name="KSO_WM_UNIT_COLOR_SCHEME_SHAPE_ID" val="23"/>
  <p:tag name="KSO_WM_UNIT_COLOR_SCHEME_PARENT_PAGE" val="0_1"/>
  <p:tag name="KSO_WM_UNIT_FILL_FORE_SCHEMECOLOR_INDEX_BRIGHTNESS" val="-0.25"/>
  <p:tag name="KSO_WM_UNIT_FILL_FORE_SCHEMECOLOR_INDEX" val="9"/>
  <p:tag name="KSO_WM_UNIT_FILL_BACK_SCHEMECOLOR_INDEX_BRIGHTNESS" val="-0.25"/>
  <p:tag name="KSO_WM_UNIT_FILL_BACK_SCHEMECOLOR_INDEX" val="9"/>
  <p:tag name="KSO_WM_UNIT_FILL_TYPE" val="2"/>
  <p:tag name="KSO_WM_UNIT_TEXT_FILL_FORE_SCHEMECOLOR_INDEX_BRIGHTNESS" val="0"/>
  <p:tag name="KSO_WM_UNIT_TEXT_FILL_FORE_SCHEMECOLOR_INDEX" val="14"/>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193897_1*i*4"/>
  <p:tag name="KSO_WM_TEMPLATE_CATEGORY" val="diagram"/>
  <p:tag name="KSO_WM_TEMPLATE_INDEX" val="20193897"/>
  <p:tag name="KSO_WM_UNIT_LAYERLEVEL" val="1"/>
  <p:tag name="KSO_WM_TAG_VERSION" val="1.0"/>
  <p:tag name="KSO_WM_BEAUTIFY_FLAG" val="#wm#"/>
  <p:tag name="KSO_WM_UNIT_ADJUSTLAYOUT_ID" val="28"/>
  <p:tag name="KSO_WM_UNIT_COLOR_SCHEME_SHAPE_ID" val="28"/>
  <p:tag name="KSO_WM_UNIT_COLOR_SCHEME_PARENT_PAGE" val="0_1"/>
  <p:tag name="KSO_WM_UNIT_FILL_FORE_SCHEMECOLOR_INDEX_BRIGHTNESS" val="-0.5"/>
  <p:tag name="KSO_WM_UNIT_FILL_FORE_SCHEMECOLOR_INDEX" val="9"/>
  <p:tag name="KSO_WM_UNIT_FILL_TYPE" val="1"/>
  <p:tag name="KSO_WM_UNIT_TEXT_FILL_FORE_SCHEMECOLOR_INDEX_BRIGHTNESS" val="0"/>
  <p:tag name="KSO_WM_UNIT_TEXT_FILL_FORE_SCHEMECOLOR_INDEX" val="14"/>
  <p:tag name="KSO_WM_UNIT_TEXT_FILL_TYPE" val="1"/>
</p:tagLst>
</file>

<file path=ppt/tags/tag281.xml><?xml version="1.0" encoding="utf-8"?>
<p:tagLst xmlns:p="http://schemas.openxmlformats.org/presentationml/2006/main">
  <p:tag name="KSO_WM_UNIT_TEXT_PART_ID" val="4-b"/>
  <p:tag name="KSO_WM_UNIT_TEXT_PART_SIZE" val="84.88*854.5"/>
  <p:tag name="KSO_WM_UNIT_VALUE" val="156"/>
  <p:tag name="KSO_WM_UNIT_HIGHLIGHT" val="0"/>
  <p:tag name="KSO_WM_UNIT_COMPATIBLE" val="0"/>
  <p:tag name="KSO_WM_UNIT_DIAGRAM_ISNUMVISUAL" val="0"/>
  <p:tag name="KSO_WM_UNIT_DIAGRAM_ISREFERUNIT" val="0"/>
  <p:tag name="KSO_WM_UNIT_ID" val="diagram20193897_1*f*2"/>
  <p:tag name="KSO_WM_TEMPLATE_CATEGORY" val="diagram"/>
  <p:tag name="KSO_WM_TEMPLATE_INDEX" val="20193897"/>
  <p:tag name="KSO_WM_UNIT_LAYERLEVEL" val="1"/>
  <p:tag name="KSO_WM_TAG_VERSION" val="1.0"/>
  <p:tag name="KSO_WM_BEAUTIFY_FLAG" val="#wm#"/>
  <p:tag name="KSO_WM_UNIT_PRESET_TEXT" val="点击此处添加正文，文字是您思想的提炼，为了最终呈现发布的良好效果，请尽量言简意赅的阐述观点；根据需要可酌情增减文字，以便观者可以准确理解您所传达的信息。即便信息错综复杂，需要用更多的文字来表述，也请您尽可能提炼思想的精髓，恰如其分的表达观点，往往事半功倍。"/>
  <p:tag name="KSO_WM_UNIT_TYPE" val="f"/>
  <p:tag name="KSO_WM_UNIT_INDEX" val="2"/>
  <p:tag name="KSO_WM_UNIT_ADJUSTLAYOUT_ID" val="4"/>
  <p:tag name="KSO_WM_UNIT_COLOR_SCHEME_SHAPE_ID" val="4"/>
  <p:tag name="KSO_WM_UNIT_COLOR_SCHEME_PARENT_PAGE" val="0_1"/>
  <p:tag name="KSO_WM_UNIT_TEXT_PART_ID_V2" val="d-4-1"/>
  <p:tag name="KSO_WM_UNIT_TEXT_FILL_FORE_SCHEMECOLOR_INDEX_BRIGHTNESS" val="0"/>
  <p:tag name="KSO_WM_UNIT_TEXT_FILL_FORE_SCHEMECOLOR_INDEX" val="14"/>
  <p:tag name="KSO_WM_UNIT_TEXT_FILL_TYPE" val="1"/>
</p:tagLst>
</file>

<file path=ppt/tags/tag282.xml><?xml version="1.0" encoding="utf-8"?>
<p:tagLst xmlns:p="http://schemas.openxmlformats.org/presentationml/2006/main">
  <p:tag name="KSO_WM_UNIT_PRESET_TEXT" val="点击此处添加正文，文字是您思想的提炼，为了最终呈现发布的良好效果，请尽量言简意赅的阐述观点，并根据需要酌情增减文字。&#13;您的正文已经字字珠玑，但信息却错综复杂，需要更多的文字来表述；但请您尽量提炼思想的精髓，否则容易造成观者的阅读压力，适得其反。&#13;正如我们都希望改变世界，希望给别人带去光明，但更多的时候我们只需要播下一颗种子，自然有微风吹拂，阳光普照，雨露滋养。恰如其分的表达观点，往往可以事半功倍。&#13;为了能让您有更直观的字数感受，并进一步方便使用，我们为您标注了最适合的位置。您输入的文字到这里时，就是最佳视觉效果，请您务必注意。"/>
  <p:tag name="KSO_WM_UNIT_TEXT_PART_ID" val="3-d"/>
  <p:tag name="KSO_WM_UNIT_TEXT_PART_SIZE" val="254.64*644.5"/>
  <p:tag name="KSO_WM_UNIT_VALUE" val="390"/>
  <p:tag name="KSO_WM_UNIT_HIGHLIGHT" val="0"/>
  <p:tag name="KSO_WM_UNIT_COMPATIBLE" val="0"/>
  <p:tag name="KSO_WM_UNIT_DIAGRAM_ISNUMVISUAL" val="0"/>
  <p:tag name="KSO_WM_UNIT_DIAGRAM_ISREFERUNIT" val="0"/>
  <p:tag name="KSO_WM_UNIT_TYPE" val="f"/>
  <p:tag name="KSO_WM_UNIT_INDEX" val="1"/>
  <p:tag name="KSO_WM_UNIT_ID" val="diagram20193897_1*f*1"/>
  <p:tag name="KSO_WM_TEMPLATE_CATEGORY" val="diagram"/>
  <p:tag name="KSO_WM_TEMPLATE_INDEX" val="20193897"/>
  <p:tag name="KSO_WM_UNIT_LAYERLEVEL" val="1"/>
  <p:tag name="KSO_WM_TAG_VERSION" val="1.0"/>
  <p:tag name="KSO_WM_BEAUTIFY_FLAG" val="#wm#"/>
  <p:tag name="KSO_WM_UNIT_ADJUSTLAYOUT_ID" val="5"/>
  <p:tag name="KSO_WM_UNIT_COLOR_SCHEME_SHAPE_ID" val="5"/>
  <p:tag name="KSO_WM_UNIT_COLOR_SCHEME_PARENT_PAGE" val="0_1"/>
  <p:tag name="KSO_WM_UNIT_TEXT_PART_ID_V2" val="d-3-1"/>
  <p:tag name="KSO_WM_UNIT_TEXT_FILL_FORE_SCHEMECOLOR_INDEX_BRIGHTNESS" val="0.15"/>
  <p:tag name="KSO_WM_UNIT_TEXT_FILL_FORE_SCHEMECOLOR_INDEX" val="13"/>
  <p:tag name="KSO_WM_UNIT_TEXT_FILL_TYPE" val="1"/>
</p:tagLst>
</file>

<file path=ppt/tags/tag283.xml><?xml version="1.0" encoding="utf-8"?>
<p:tagLst xmlns:p="http://schemas.openxmlformats.org/presentationml/2006/main">
  <p:tag name="KSO_WM_UNIT_VALUE" val="923*692"/>
  <p:tag name="KSO_WM_UNIT_HIGHLIGHT" val="0"/>
  <p:tag name="KSO_WM_UNIT_COMPATIBLE" val="0"/>
  <p:tag name="KSO_WM_UNIT_DIAGRAM_ISNUMVISUAL" val="0"/>
  <p:tag name="KSO_WM_UNIT_DIAGRAM_ISREFERUNIT" val="0"/>
  <p:tag name="KSO_WM_UNIT_TYPE" val="d"/>
  <p:tag name="KSO_WM_UNIT_INDEX" val="1"/>
  <p:tag name="KSO_WM_UNIT_ID" val="diagram20193897_1*d*1"/>
  <p:tag name="KSO_WM_TEMPLATE_CATEGORY" val="diagram"/>
  <p:tag name="KSO_WM_TEMPLATE_INDEX" val="20193897"/>
  <p:tag name="KSO_WM_UNIT_LAYERLEVEL" val="1"/>
  <p:tag name="KSO_WM_TAG_VERSION" val="1.0"/>
  <p:tag name="KSO_WM_BEAUTIFY_FLAG" val="#wm#"/>
  <p:tag name="KSO_WM_UNIT_ADJUSTLAYOUT_ID" val="8"/>
  <p:tag name="KSO_WM_UNIT_PICTURE_CLIP_FLAG" val="1"/>
  <p:tag name="KSO_WM_UNIT_COLOR_SCHEME_SHAPE_ID" val="8"/>
  <p:tag name="KSO_WM_UNIT_COLOR_SCHEME_PARENT_PAGE" val="0_1"/>
</p:tagLst>
</file>

<file path=ppt/tags/tag284.xml><?xml version="1.0" encoding="utf-8"?>
<p:tagLst xmlns:p="http://schemas.openxmlformats.org/presentationml/2006/main">
  <p:tag name="KSO_WM_UNIT_ISCONTENTSTITLE" val="0"/>
  <p:tag name="KSO_WM_UNIT_PRESET_TEXT" val="单击添加大标题"/>
  <p:tag name="KSO_WM_UNIT_TEXT_PART_ID" val="3-X"/>
  <p:tag name="KSO_WM_UNIT_TEXT_PART_SIZE" val="49.2*832"/>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diagram20193897_1*a*1"/>
  <p:tag name="KSO_WM_TEMPLATE_CATEGORY" val="diagram"/>
  <p:tag name="KSO_WM_TEMPLATE_INDEX" val="20193897"/>
  <p:tag name="KSO_WM_UNIT_LAYERLEVEL" val="1"/>
  <p:tag name="KSO_WM_TAG_VERSION" val="1.0"/>
  <p:tag name="KSO_WM_BEAUTIFY_FLAG" val="#wm#"/>
  <p:tag name="KSO_WM_UNIT_ADJUSTLAYOUT_ID" val="2"/>
  <p:tag name="KSO_WM_UNIT_COLOR_SCHEME_SHAPE_ID" val="2"/>
  <p:tag name="KSO_WM_UNIT_COLOR_SCHEME_PARENT_PAGE" val="0_1"/>
  <p:tag name="KSO_WM_UNIT_TEXT_PART_ID_V2" val="a-4-1"/>
  <p:tag name="KSO_WM_UNIT_TEXT_FILL_FORE_SCHEMECOLOR_INDEX_BRIGHTNESS" val="0.25"/>
  <p:tag name="KSO_WM_UNIT_TEXT_FILL_FORE_SCHEMECOLOR_INDEX" val="13"/>
  <p:tag name="KSO_WM_UNIT_TEXT_FILL_TYPE" val="1"/>
</p:tagLst>
</file>

<file path=ppt/tags/tag285.xml><?xml version="1.0" encoding="utf-8"?>
<p:tagLst xmlns:p="http://schemas.openxmlformats.org/presentationml/2006/main">
  <p:tag name="KSO_WM_SLIDE_BACKGROUND_TYPE" val="general"/>
  <p:tag name="KSO_WM_SLIDE_BK_DARK_LIGHT" val="2"/>
  <p:tag name="KSO_WM_SLIDE_ID" val="diagram20193897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193897"/>
  <p:tag name="KSO_WM_SLIDE_LAYOUT" val="a_d_f"/>
  <p:tag name="KSO_WM_SLIDE_LAYOUT_CNT" val="1_1_2"/>
  <p:tag name="KSO_WM_SLIDE_TYPE" val="text"/>
  <p:tag name="KSO_WM_SLIDE_SUBTYPE" val="picTxt"/>
  <p:tag name="KSO_WM_SLIDE_LAYOUTTYPE" val="topbottom"/>
  <p:tag name="KSO_WM_SLIDE_SIZE" val="959*539"/>
  <p:tag name="KSO_WM_SLIDE_POSITION" val="0*0"/>
  <p:tag name="KSO_WM_SLIDE_RATIO" val="1.777778"/>
  <p:tag name="KSO_WM_SLIDE_BACKGROUND" val="[&quot;general&quot;]"/>
  <p:tag name="KSO_WM_SLIDE_CONSTRAINT" val="%7b%22slideConstraint%22%3a%7b%22seriesAreas%22%3a%5b%5d%2c%22singleAreas%22%3a%5b%7b%22shapes%22%3a%5b8%5d%2c%22serialConstraintIndex%22%3a-1%2c%22areatextmark%22%3a0%2c%22pictureprocessmark%22%3a0%7d%5d%7d%7d"/>
  <p:tag name="KSO_WM_SLIDE_COLORSCHEME_VERSION" val="3.2"/>
</p:tagLst>
</file>

<file path=ppt/tags/tag28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8883_1*f*2"/>
  <p:tag name="KSO_WM_TEMPLATE_CATEGORY" val="diagram"/>
  <p:tag name="KSO_WM_TEMPLATE_INDEX" val="20208883"/>
  <p:tag name="KSO_WM_UNIT_LAYERLEVEL" val="1"/>
  <p:tag name="KSO_WM_TAG_VERSION" val="1.0"/>
  <p:tag name="KSO_WM_BEAUTIFY_FLAG" val="#wm#"/>
  <p:tag name="KSO_WM_UNIT_DEFAULT_FONT" val="14;20;2"/>
  <p:tag name="KSO_WM_UNIT_BLOCK" val="0"/>
  <p:tag name="KSO_WM_UNIT_VALUE" val="88"/>
  <p:tag name="KSO_WM_UNIT_SHOW_EDIT_AREA_INDICATION" val="1"/>
  <p:tag name="KSO_WM_CHIP_GROUPID" val="5e6b05596848fb12bee65ac8"/>
  <p:tag name="KSO_WM_CHIP_XID" val="5e6b05596848fb12bee65aca"/>
  <p:tag name="KSO_WM_UNIT_DEC_AREA_ID" val="31270043b7ea401a8ebdc939d62b81a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ecb34e6a141d40998902c6aaa41ec994"/>
  <p:tag name="KSO_WM_UNIT_TEXT_FILL_FORE_SCHEMECOLOR_INDEX_BRIGHTNESS" val="0.25"/>
  <p:tag name="KSO_WM_UNIT_TEXT_FILL_FORE_SCHEMECOLOR_INDEX" val="13"/>
  <p:tag name="KSO_WM_UNIT_TEXT_FILL_TYPE" val="1"/>
  <p:tag name="KSO_WM_TEMPLATE_ASSEMBLE_XID" val="60656e814054ed1e2fb7fa1a"/>
  <p:tag name="KSO_WM_TEMPLATE_ASSEMBLE_GROUPID" val="60656e814054ed1e2fb7fa1a"/>
</p:tagLst>
</file>

<file path=ppt/tags/tag28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883_1*f*1"/>
  <p:tag name="KSO_WM_TEMPLATE_CATEGORY" val="diagram"/>
  <p:tag name="KSO_WM_TEMPLATE_INDEX" val="20208883"/>
  <p:tag name="KSO_WM_UNIT_LAYERLEVEL" val="1"/>
  <p:tag name="KSO_WM_TAG_VERSION" val="1.0"/>
  <p:tag name="KSO_WM_BEAUTIFY_FLAG" val="#wm#"/>
  <p:tag name="KSO_WM_UNIT_DEFAULT_FONT" val="14;20;2"/>
  <p:tag name="KSO_WM_UNIT_BLOCK" val="0"/>
  <p:tag name="KSO_WM_UNIT_VALUE" val="88"/>
  <p:tag name="KSO_WM_UNIT_SHOW_EDIT_AREA_INDICATION" val="1"/>
  <p:tag name="KSO_WM_CHIP_GROUPID" val="5e6b05596848fb12bee65ac8"/>
  <p:tag name="KSO_WM_CHIP_XID" val="5e6b05596848fb12bee65aca"/>
  <p:tag name="KSO_WM_UNIT_DEC_AREA_ID" val="8196a439378c45b3bf83014fff4f022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7f4602bd43c4bf28f08cec941f752c8"/>
  <p:tag name="KSO_WM_UNIT_TEXT_FILL_FORE_SCHEMECOLOR_INDEX_BRIGHTNESS" val="0.25"/>
  <p:tag name="KSO_WM_UNIT_TEXT_FILL_FORE_SCHEMECOLOR_INDEX" val="13"/>
  <p:tag name="KSO_WM_UNIT_TEXT_FILL_TYPE" val="1"/>
  <p:tag name="KSO_WM_TEMPLATE_ASSEMBLE_XID" val="60656e814054ed1e2fb7fa1a"/>
  <p:tag name="KSO_WM_TEMPLATE_ASSEMBLE_GROUPID" val="60656e814054ed1e2fb7fa1a"/>
</p:tagLst>
</file>

<file path=ppt/tags/tag288.xml><?xml version="1.0" encoding="utf-8"?>
<p:tagLst xmlns:p="http://schemas.openxmlformats.org/presentationml/2006/main">
  <p:tag name="KSO_WM_UNIT_VALUE" val="931*1650"/>
  <p:tag name="KSO_WM_UNIT_HIGHLIGHT" val="0"/>
  <p:tag name="KSO_WM_UNIT_COMPATIBLE" val="1"/>
  <p:tag name="KSO_WM_UNIT_DIAGRAM_ISNUMVISUAL" val="0"/>
  <p:tag name="KSO_WM_UNIT_DIAGRAM_ISREFERUNIT" val="0"/>
  <p:tag name="KSO_WM_UNIT_TYPE" val="d"/>
  <p:tag name="KSO_WM_UNIT_INDEX" val="1"/>
  <p:tag name="KSO_WM_UNIT_ID" val="diagram20208883_1*d*1"/>
  <p:tag name="KSO_WM_TEMPLATE_CATEGORY" val="diagram"/>
  <p:tag name="KSO_WM_TEMPLATE_INDEX" val="20208883"/>
  <p:tag name="KSO_WM_UNIT_LAYERLEVEL" val="1"/>
  <p:tag name="KSO_WM_TAG_VERSION" val="1.0"/>
  <p:tag name="KSO_WM_BEAUTIFY_FLAG" val="#wm#"/>
  <p:tag name="KSO_WM_CHIP_GROUPID" val="5e7310da9a230a26b9e88a19"/>
  <p:tag name="KSO_WM_CHIP_XID" val="5e7310da9a230a26b9e88a1a"/>
  <p:tag name="KSO_WM_UNIT_DEC_AREA_ID" val="d68894d47bcf480483e947e82e19903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f1976e297fd4214ab8a23952a4514d8"/>
  <p:tag name="KSO_WM_TEMPLATE_ASSEMBLE_XID" val="60656e814054ed1e2fb7fa1a"/>
  <p:tag name="KSO_WM_TEMPLATE_ASSEMBLE_GROUPID" val="60656e814054ed1e2fb7fa1a"/>
</p:tagLst>
</file>

<file path=ppt/tags/tag289.xml><?xml version="1.0" encoding="utf-8"?>
<p:tagLst xmlns:p="http://schemas.openxmlformats.org/presentationml/2006/main">
  <p:tag name="KSO_WM_UNIT_VALUE" val="973*1650"/>
  <p:tag name="KSO_WM_UNIT_HIGHLIGHT" val="0"/>
  <p:tag name="KSO_WM_UNIT_COMPATIBLE" val="1"/>
  <p:tag name="KSO_WM_UNIT_DIAGRAM_ISNUMVISUAL" val="0"/>
  <p:tag name="KSO_WM_UNIT_DIAGRAM_ISREFERUNIT" val="0"/>
  <p:tag name="KSO_WM_UNIT_TYPE" val="d"/>
  <p:tag name="KSO_WM_UNIT_INDEX" val="2"/>
  <p:tag name="KSO_WM_UNIT_ID" val="diagram20208883_1*d*2"/>
  <p:tag name="KSO_WM_TEMPLATE_CATEGORY" val="diagram"/>
  <p:tag name="KSO_WM_TEMPLATE_INDEX" val="20208883"/>
  <p:tag name="KSO_WM_UNIT_LAYERLEVEL" val="1"/>
  <p:tag name="KSO_WM_TAG_VERSION" val="1.0"/>
  <p:tag name="KSO_WM_BEAUTIFY_FLAG" val=""/>
  <p:tag name="KSO_WM_CHIP_GROUPID" val="5e7310da9a230a26b9e88a19"/>
  <p:tag name="KSO_WM_CHIP_XID" val="5e7310da9a230a26b9e88a1a"/>
  <p:tag name="KSO_WM_UNIT_DEC_AREA_ID" val="836747a5b8d249f4945280a9d614adb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4a8eff8aede42788e34fbeeb9e34257"/>
  <p:tag name="KSO_WM_TEMPLATE_ASSEMBLE_XID" val="60656e814054ed1e2fb7fa1a"/>
  <p:tag name="KSO_WM_TEMPLATE_ASSEMBLE_GROUPID" val="60656e814054ed1e2fb7fa1a"/>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SLIDE_BACKGROUND_TYPE" val="general"/>
  <p:tag name="KSO_WM_SLIDE_BK_DARK_LIGHT" val="2"/>
  <p:tag name="KSO_WM_SLIDE_ID" val="diagram20208883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08883"/>
  <p:tag name="KSO_WM_SLIDE_LAYOUT" val="d_f"/>
  <p:tag name="KSO_WM_SLIDE_LAYOUT_CNT" val="2_2"/>
  <p:tag name="KSO_WM_SLIDE_TYPE" val="text"/>
  <p:tag name="KSO_WM_SLIDE_SUBTYPE" val="picTxt"/>
  <p:tag name="KSO_WM_SLIDE_LAYOUTTYPE" val="topbottom"/>
  <p:tag name="KSO_WM_SLIDE_SIZE" val="912*540"/>
  <p:tag name="KSO_WM_SLIDE_POSITION" val="48*0"/>
  <p:tag name="KSO_WM_SLIDE_RATIO" val="1.777778"/>
  <p:tag name="KSO_WM_SLIDE_BACKGROUND" val="[&quot;general&quot;]"/>
  <p:tag name="KSO_WM_SLIDE_LAYOUT_INFO" val="{&quot;backgroundInfo&quot;:[{&quot;bottom&quot;:0,&quot;bottomAbs&quot;:false,&quot;left&quot;:0,&quot;leftAbs&quot;:false,&quot;right&quot;:0,&quot;rightAbs&quot;:false,&quot;top&quot;:0,&quot;topAbs&quot;:false,&quot;type&quot;:&quot;general&quot;}],&quot;direction&quot;:1,&quot;id&quot;:&quot;2021-04-01T15:02:40&quot;,&quot;maxSize&quot;:{&quot;size1&quot;:51.2},&quot;minSize&quot;:{&quot;size1&quot;:45},&quot;normalSize&quot;:{&quot;size1&quot;:45},&quot;subLayout&quot;:[{&quot;id&quot;:&quot;2021-04-01T15:02:40&quot;,&quot;maxSize&quot;:{&quot;size1&quot;:48.895268299761746},&quot;minSize&quot;:{&quot;size1&quot;:48.895268299761746},&quot;normalSize&quot;:{&quot;size1&quot;:48.895268299761746},&quot;subLayout&quot;:[{&quot;id&quot;:&quot;2021-04-01T15:02:40&quot;,&quot;margin&quot;:{&quot;bottom&quot;:0.4230000674724579,&quot;left&quot;:1.6929999589920044,&quot;right&quot;:1.253000020980835,&quot;top&quot;:1.6929999589920044},&quot;type&quot;:0},{&quot;id&quot;:&quot;2021-04-01T15:02:40&quot;,&quot;margin&quot;:{&quot;bottom&quot;:1.6929999589920044,&quot;left&quot;:1.6929999589920044,&quot;right&quot;:1.253000020980835,&quot;top&quot;:0.847000002861023},&quot;type&quot;:0}],&quot;type&quot;:0},{&quot;id&quot;:&quot;2021-04-01T15:02:40&quot;,&quot;maxSize&quot;:{&quot;size1&quot;:48.895268299761746},&quot;minSize&quot;:{&quot;size1&quot;:48.895268299761746},&quot;normalSize&quot;:{&quot;size1&quot;:48.895268299761746},&quot;subLayout&quot;:[{&quot;id&quot;:&quot;2021-04-01T15:02:40&quot;,&quot;type&quot;:0},{&quot;id&quot;:&quot;2021-04-01T15:02:40&quot;,&quot;type&quot;:0}],&quot;type&quot;:0}],&quot;type&quot;:0}"/>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picture_toward&quot;:0,&quot;picture_dockside&quot;:[],&quot;fill_id&quot;:&quot;f7ced96552b24280be8638326d59116d&quot;,&quot;fill_align&quot;:&quot;lm&quot;,&quot;chip_types&quot;:[&quot;text&quot;]},{&quot;text_align&quot;:&quot;lm&quot;,&quot;text_direction&quot;:&quot;horizontal&quot;,&quot;support_big_font&quot;:false,&quot;picture_toward&quot;:0,&quot;picture_dockside&quot;:[],&quot;fill_id&quot;:&quot;6275c5a0d7584a32b6e6581f6bfa2d4f&quot;,&quot;fill_align&quot;:&quot;lm&quot;,&quot;chip_types&quot;:[&quot;text&quot;]},{&quot;text_align&quot;:&quot;lm&quot;,&quot;text_direction&quot;:&quot;horizontal&quot;,&quot;support_big_font&quot;:false,&quot;picture_toward&quot;:0,&quot;picture_dockside&quot;:[],&quot;fill_id&quot;:&quot;20a9f12197e840fb832727cc130f1d73&quot;,&quot;fill_align&quot;:&quot;cm&quot;,&quot;chip_types&quot;:[&quot;picture&quot;]},{&quot;text_align&quot;:&quot;lm&quot;,&quot;text_direction&quot;:&quot;horizontal&quot;,&quot;support_big_font&quot;:false,&quot;picture_toward&quot;:0,&quot;picture_dockside&quot;:[],&quot;fill_id&quot;:&quot;c41610ef3108429cbd7877e232a28379&quot;,&quot;fill_align&quot;:&quot;cm&quot;,&quot;chip_types&quot;:[&quot;picture&quot;]}]]"/>
  <p:tag name="KSO_WM_CHIP_XID" val="5efadaf1c9a2f50afb50ffea"/>
  <p:tag name="KSO_WM_CHIP_DECFILLPROP" val="[]"/>
  <p:tag name="KSO_WM_CHIP_GROUPID" val="5efadaf1c9a2f50afb50ffe9"/>
  <p:tag name="KSO_WM_SLIDE_SUPPORT_FEATURE_TYPE" val="0"/>
  <p:tag name="KSO_WM_TEMPLATE_ASSEMBLE_XID" val="60656e814054ed1e2fb7fa1a"/>
  <p:tag name="KSO_WM_TEMPLATE_ASSEMBLE_GROUPID" val="60656e814054ed1e2fb7fa1a"/>
</p:tagLst>
</file>

<file path=ppt/tags/tag291.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20261_1*a*1"/>
  <p:tag name="KSO_WM_TEMPLATE_CATEGORY" val="diagram"/>
  <p:tag name="KSO_WM_TEMPLATE_INDEX" val="20220261"/>
  <p:tag name="KSO_WM_UNIT_LAYERLEVEL" val="1"/>
  <p:tag name="KSO_WM_TAG_VERSION" val="1.0"/>
  <p:tag name="KSO_WM_BEAUTIFY_FLAG" val="#wm#"/>
  <p:tag name="KSO_WM_UNIT_BLOCK" val="0"/>
  <p:tag name="KSO_WM_UNIT_SM_LIMIT_TYPE" val="2"/>
  <p:tag name="KSO_WM_UNIT_DEC_AREA_ID" val="48d74db8edac409e96a6d128c8b7ae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15"/>
  <p:tag name="KSO_WM_UNIT_TEXT_FILL_FORE_SCHEMECOLOR_INDEX" val="13"/>
  <p:tag name="KSO_WM_UNIT_TEXT_FILL_TYPE" val="1"/>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261_1*i*1"/>
  <p:tag name="KSO_WM_TEMPLATE_CATEGORY" val="diagram"/>
  <p:tag name="KSO_WM_TEMPLATE_INDEX" val="20220261"/>
  <p:tag name="KSO_WM_UNIT_LAYERLEVEL" val="1"/>
  <p:tag name="KSO_WM_TAG_VERSION" val="1.0"/>
  <p:tag name="KSO_WM_BEAUTIFY_FLAG" val="#wm#"/>
  <p:tag name="KSO_WM_UNIT_BLOCK" val="0"/>
  <p:tag name="KSO_WM_UNIT_SM_LIMIT_TYPE" val="0"/>
  <p:tag name="KSO_WM_UNIT_DEC_AREA_ID" val="4bea3ecb08f64ed1b1a94221eaa0276a"/>
  <p:tag name="KSO_WM_UNIT_DECORATE_INFO" val="{&quot;ReferentInfo&quot;:{&quot;Id&quot;:&quot;48d74db8edac409e96a6d128c8b7ae2c&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293.xml><?xml version="1.0" encoding="utf-8"?>
<p:tagLst xmlns:p="http://schemas.openxmlformats.org/presentationml/2006/main">
  <p:tag name="KSO_WM_UNIT_BLOCK" val="0"/>
  <p:tag name="KSO_WM_UNIT_DEC_AREA_ID" val="73156903ee894f5ca46a4cf72274fb10"/>
  <p:tag name="KSO_WM_UNIT_HIGHLIGHT" val="0"/>
  <p:tag name="KSO_WM_UNIT_COMPATIBLE" val="0"/>
  <p:tag name="KSO_WM_UNIT_DIAGRAM_ISNUMVISUAL" val="0"/>
  <p:tag name="KSO_WM_UNIT_DIAGRAM_ISREFERUNIT" val="0"/>
  <p:tag name="KSO_WM_UNIT_TYPE" val="i"/>
  <p:tag name="KSO_WM_UNIT_INDEX" val="1"/>
  <p:tag name="KSO_WM_UNIT_ID" val="diagram20211008_1*i*1"/>
  <p:tag name="KSO_WM_TEMPLATE_CATEGORY" val="diagram"/>
  <p:tag name="KSO_WM_TEMPLATE_INDEX" val="20211008"/>
  <p:tag name="KSO_WM_UNIT_LAYERLEVEL" val="1"/>
  <p:tag name="KSO_WM_TAG_VERSION" val="1.0"/>
  <p:tag name="KSO_WM_BEAUTIFY_FLAG" val="#wm#"/>
  <p:tag name="KSO_WM_UNIT_SM_LIMIT_TYPE" val="3"/>
  <p:tag name="KSO_WM_UNIT_DECORATE_INFO" val="{&quot;DecorateInfoH&quot;:{&quot;IsAbs&quot;:true},&quot;DecorateInfoW&quot;:{&quot;IsAbs&quot;:false},&quot;DecorateInfoX&quot;:{&quot;IsAbs&quot;:true,&quot;Pos&quot;:0},&quot;DecorateInfoY&quot;:{&quot;IsAbs&quot;:true,&quot;Pos&quot;:1},&quot;ReferentInfo&quot;:{&quot;Id&quot;:&quot;3fe90d637a704494ab24df4a7c7a8da5&quot;,&quot;X&quot;:{&quot;Pos&quot;:0},&quot;Y&quot;:{&quot;Pos&quot;:1}},&quot;whChangeMode&quot;:0}"/>
  <p:tag name="KSO_WM_CHIP_GROUPID" val="5efda0ca81ee359a788b1e11"/>
  <p:tag name="KSO_WM_CHIP_XID" val="5efda0ca81ee359a788b1e12"/>
  <p:tag name="KSO_WM_UNIT_FILL_FORE_SCHEMECOLOR_INDEX_BRIGHTNESS" val="0"/>
  <p:tag name="KSO_WM_UNIT_FILL_FORE_SCHEMECOLOR_INDEX" val="16"/>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 name="KSO_WM_UNIT_VALUE" val="320"/>
  <p:tag name="KSO_WM_TEMPLATE_ASSEMBLE_XID" val="60656ea04054ed1e2fb7fcbc"/>
  <p:tag name="KSO_WM_TEMPLATE_ASSEMBLE_GROUPID" val="60656ea04054ed1e2fb7fcbc"/>
</p:tagLst>
</file>

<file path=ppt/tags/tag294.xml><?xml version="1.0" encoding="utf-8"?>
<p:tagLst xmlns:p="http://schemas.openxmlformats.org/presentationml/2006/main">
  <p:tag name="KSO_WM_UNIT_VALUE" val="931*1523"/>
  <p:tag name="KSO_WM_UNIT_HIGHLIGHT" val="0"/>
  <p:tag name="KSO_WM_UNIT_COMPATIBLE" val="1"/>
  <p:tag name="KSO_WM_UNIT_DIAGRAM_ISNUMVISUAL" val="0"/>
  <p:tag name="KSO_WM_UNIT_DIAGRAM_ISREFERUNIT" val="0"/>
  <p:tag name="KSO_WM_UNIT_TYPE" val="d"/>
  <p:tag name="KSO_WM_UNIT_INDEX" val="1"/>
  <p:tag name="KSO_WM_UNIT_ID" val="diagram20211008_1*d*1"/>
  <p:tag name="KSO_WM_TEMPLATE_CATEGORY" val="diagram"/>
  <p:tag name="KSO_WM_TEMPLATE_INDEX" val="20211008"/>
  <p:tag name="KSO_WM_UNIT_LAYERLEVEL" val="1"/>
  <p:tag name="KSO_WM_TAG_VERSION" val="1.0"/>
  <p:tag name="KSO_WM_BEAUTIFY_FLAG" val="#wm#"/>
  <p:tag name="KSO_WM_CHIP_GROUPID" val="5e7310da9a230a26b9e88a19"/>
  <p:tag name="KSO_WM_CHIP_XID" val="5e7310da9a230a26b9e88a1a"/>
  <p:tag name="KSO_WM_UNIT_DEC_AREA_ID" val="bbdd324361f642f5ac29827d9a82440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af17e483a774b2c871eee8c5f51145e"/>
  <p:tag name="KSO_WM_TEMPLATE_ASSEMBLE_XID" val="60656ea04054ed1e2fb7fcbc"/>
  <p:tag name="KSO_WM_TEMPLATE_ASSEMBLE_GROUPID" val="60656ea04054ed1e2fb7fcbc"/>
</p:tagLst>
</file>

<file path=ppt/tags/tag29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008_1*f*1"/>
  <p:tag name="KSO_WM_TEMPLATE_CATEGORY" val="diagram"/>
  <p:tag name="KSO_WM_TEMPLATE_INDEX" val="20211008"/>
  <p:tag name="KSO_WM_UNIT_LAYERLEVEL" val="1"/>
  <p:tag name="KSO_WM_TAG_VERSION" val="1.0"/>
  <p:tag name="KSO_WM_BEAUTIFY_FLAG" val="#wm#"/>
  <p:tag name="KSO_WM_UNIT_DEFAULT_FONT" val="14;20;2"/>
  <p:tag name="KSO_WM_UNIT_BLOCK" val="0"/>
  <p:tag name="KSO_WM_UNIT_VALUE" val="128"/>
  <p:tag name="KSO_WM_UNIT_SHOW_EDIT_AREA_INDICATION" val="1"/>
  <p:tag name="KSO_WM_CHIP_GROUPID" val="5e6b05596848fb12bee65ac8"/>
  <p:tag name="KSO_WM_CHIP_XID" val="5e6b05596848fb12bee65aca"/>
  <p:tag name="KSO_WM_UNIT_DEC_AREA_ID" val="3fe90d637a704494ab24df4a7c7a8da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4c9f53a6766c460e8a3870e58db9b32d"/>
  <p:tag name="KSO_WM_UNIT_TEXT_FILL_FORE_SCHEMECOLOR_INDEX_BRIGHTNESS" val="0.25"/>
  <p:tag name="KSO_WM_UNIT_TEXT_FILL_FORE_SCHEMECOLOR_INDEX" val="13"/>
  <p:tag name="KSO_WM_UNIT_TEXT_FILL_TYPE" val="1"/>
  <p:tag name="KSO_WM_TEMPLATE_ASSEMBLE_XID" val="60656ea04054ed1e2fb7fcbc"/>
  <p:tag name="KSO_WM_TEMPLATE_ASSEMBLE_GROUPID" val="60656ea04054ed1e2fb7fcbc"/>
</p:tagLst>
</file>

<file path=ppt/tags/tag296.xml><?xml version="1.0" encoding="utf-8"?>
<p:tagLst xmlns:p="http://schemas.openxmlformats.org/presentationml/2006/main">
  <p:tag name="KSO_WM_SLIDE_BACKGROUND_TYPE" val="general"/>
  <p:tag name="KSO_WM_SLIDE_BK_DARK_LIGHT" val="2"/>
  <p:tag name="KSO_WM_SLIDE_ID" val="diagram20220261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261"/>
  <p:tag name="KSO_WM_SLIDE_LAYOUT" val="a_d"/>
  <p:tag name="KSO_WM_SLIDE_LAYOUT_CNT" val="1_1"/>
  <p:tag name="KSO_WM_SLIDE_TYPE" val="text"/>
  <p:tag name="KSO_WM_SLIDE_SUBTYPE" val="picTxt"/>
  <p:tag name="KSO_WM_SLIDE_LAYOUTTYPE" val="topbottom"/>
  <p:tag name="KSO_WM_SLIDE_SIZE" val="890*492"/>
  <p:tag name="KSO_WM_SLIDE_POSITION" val="36*24"/>
  <p:tag name="KSO_WM_SLIDE_RATIO" val="1.777778"/>
  <p:tag name="KSO_WM_SLIDE_BACKGROUND" val="[&quot;general&quot;]"/>
  <p:tag name="KSO_WM_SLIDE_LAYOUT_INFO" val="{&quot;backgroundInfo&quot;:[{&quot;bottom&quot;:0,&quot;bottomAbs&quot;:false,&quot;left&quot;:0,&quot;leftAbs&quot;:false,&quot;right&quot;:0,&quot;rightAbs&quot;:false,&quot;top&quot;:0,&quot;topAbs&quot;:false,&quot;type&quot;:&quot;general&quot;}],&quot;id&quot;:&quot;2024-05-13T16:39:21&quot;,&quot;maxSize&quot;:{&quot;size1&quot;:20},&quot;minSize&quot;:{&quot;size1&quot;:13.5},&quot;normalSize&quot;:{&quot;size1&quot;:13.5},&quot;subLayout&quot;:[{&quot;id&quot;:&quot;2024-05-13T16:39:21&quot;,&quot;margin&quot;:{&quot;bottom&quot;:0.025999998673796654,&quot;left&quot;:1.2699999809265137,&quot;right&quot;:1.2699999809265137,&quot;top&quot;:0.4230000376701355},&quot;type&quot;:0},{&quot;id&quot;:&quot;2024-05-13T16:39:21&quot;,&quot;margin&quot;:{&quot;bottom&quot;:0.847000002861023,&quot;left&quot;:1.2699999809265137,&quot;right&quot;:1.1990001201629639,&quot;top&quot;:1.2439998388290405},&quot;type&quot;:0}],&quot;type&quot;:0}"/>
</p:tagLst>
</file>

<file path=ppt/tags/tag297.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29659_1*a*1"/>
  <p:tag name="KSO_WM_TEMPLATE_CATEGORY" val="diagram"/>
  <p:tag name="KSO_WM_TEMPLATE_INDEX" val="2022965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141ff84feda4e1b8c93024c49d83b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838c81d35e8409fa7d112c8e6498224"/>
  <p:tag name="KSO_WM_UNIT_TEXT_FILL_FORE_SCHEMECOLOR_INDEX_BRIGHTNESS" val="0"/>
  <p:tag name="KSO_WM_UNIT_TEXT_FILL_FORE_SCHEMECOLOR_INDEX" val="13"/>
  <p:tag name="KSO_WM_UNIT_TEXT_FILL_TYPE" val="1"/>
  <p:tag name="KSO_WM_TEMPLATE_ASSEMBLE_XID" val="639aeb060c9383becde692eb"/>
  <p:tag name="KSO_WM_TEMPLATE_ASSEMBLE_GROUPID" val="639aeb060c9383becde692eb"/>
</p:tagLst>
</file>

<file path=ppt/tags/tag298.xml><?xml version="1.0" encoding="utf-8"?>
<p:tagLst xmlns:p="http://schemas.openxmlformats.org/presentationml/2006/main">
  <p:tag name="KSO_WM_UNIT_DIAGRAM_MODELTYPE" val="stripeEnu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a"/>
  <p:tag name="KSO_WM_UNIT_INDEX" val="1_1_1"/>
  <p:tag name="KSO_WM_UNIT_ID" val="diagram20198924_2*l_h_a*1_1_1"/>
  <p:tag name="KSO_WM_TEMPLATE_CATEGORY" val="diagram"/>
  <p:tag name="KSO_WM_TEMPLATE_INDEX" val="20198924"/>
  <p:tag name="KSO_WM_UNIT_LAYERLEVEL" val="1_1_1"/>
  <p:tag name="KSO_WM_TAG_VERSION" val="1.0"/>
  <p:tag name="KSO_WM_BEAUTIFY_FLAG" val="#wm#"/>
  <p:tag name="KSO_WM_UNIT_PRESET_TEXT" val="添加标题"/>
  <p:tag name="KSO_WM_UNIT_TEXT_FILL_FORE_SCHEMECOLOR_INDEX_BRIGHTNESS" val="0.35"/>
  <p:tag name="KSO_WM_UNIT_TEXT_FILL_FORE_SCHEMECOLOR_INDEX" val="13"/>
  <p:tag name="KSO_WM_UNIT_TEXT_FILL_TYPE" val="1"/>
  <p:tag name="KSO_WM_UNIT_USESOURCEFORMAT_APPLY" val="0"/>
  <p:tag name="KSO_WM_DIAGRAM_VIRTUALLY_FRAME" val="{&quot;height&quot;:321.4392125984252,&quot;left&quot;:47.976377952755904,&quot;top&quot;:121.28047244094489,&quot;width&quot;:864.0330708661419}"/>
</p:tagLst>
</file>

<file path=ppt/tags/tag299.xml><?xml version="1.0" encoding="utf-8"?>
<p:tagLst xmlns:p="http://schemas.openxmlformats.org/presentationml/2006/main">
  <p:tag name="KSO_WM_UNIT_DIAGRAM_MODELTYPE" val="stripeEnum"/>
  <p:tag name="KSO_WM_UNIT_SUBTYPE" val="a"/>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f"/>
  <p:tag name="KSO_WM_UNIT_INDEX" val="1_1_1"/>
  <p:tag name="KSO_WM_UNIT_ID" val="diagram20198924_2*l_h_f*1_1_1"/>
  <p:tag name="KSO_WM_TEMPLATE_CATEGORY" val="diagram"/>
  <p:tag name="KSO_WM_TEMPLATE_INDEX" val="20198924"/>
  <p:tag name="KSO_WM_UNIT_LAYERLEVEL" val="1_1_1"/>
  <p:tag name="KSO_WM_TAG_VERSION" val="1.0"/>
  <p:tag name="KSO_WM_BEAUTIFY_FLAG" val="#wm#"/>
  <p:tag name="KSO_WM_UNIT_PRESET_TEXT" val="单击此处添加文本具体内容，简明扼要的阐述您的观点。"/>
  <p:tag name="KSO_WM_UNIT_TEXT_FILL_FORE_SCHEMECOLOR_INDEX_BRIGHTNESS" val="-0.5"/>
  <p:tag name="KSO_WM_UNIT_TEXT_FILL_FORE_SCHEMECOLOR_INDEX" val="14"/>
  <p:tag name="KSO_WM_UNIT_TEXT_FILL_TYPE" val="1"/>
  <p:tag name="KSO_WM_UNIT_USESOURCEFORMAT_APPLY" val="0"/>
  <p:tag name="KSO_WM_DIAGRAM_VIRTUALLY_FRAME" val="{&quot;height&quot;:321.4392125984252,&quot;left&quot;:47.976377952755904,&quot;top&quot;:121.28047244094489,&quot;width&quot;:864.0330708661419}"/>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UNIT_TYPE" val="y"/>
  <p:tag name="KSO_WM_UNIT_INDEX" val="3"/>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UNIT_DIAGRAM_MODELTYPE" val="stripeEnu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a"/>
  <p:tag name="KSO_WM_UNIT_INDEX" val="1_2_1"/>
  <p:tag name="KSO_WM_UNIT_ID" val="diagram20198924_2*l_h_a*1_2_1"/>
  <p:tag name="KSO_WM_TEMPLATE_CATEGORY" val="diagram"/>
  <p:tag name="KSO_WM_TEMPLATE_INDEX" val="20198924"/>
  <p:tag name="KSO_WM_UNIT_LAYERLEVEL" val="1_1_1"/>
  <p:tag name="KSO_WM_TAG_VERSION" val="1.0"/>
  <p:tag name="KSO_WM_BEAUTIFY_FLAG" val="#wm#"/>
  <p:tag name="KSO_WM_UNIT_PRESET_TEXT" val="添加标题"/>
  <p:tag name="KSO_WM_UNIT_TEXT_FILL_FORE_SCHEMECOLOR_INDEX_BRIGHTNESS" val="0.35"/>
  <p:tag name="KSO_WM_UNIT_TEXT_FILL_FORE_SCHEMECOLOR_INDEX" val="13"/>
  <p:tag name="KSO_WM_UNIT_TEXT_FILL_TYPE" val="1"/>
  <p:tag name="KSO_WM_UNIT_USESOURCEFORMAT_APPLY" val="0"/>
  <p:tag name="KSO_WM_DIAGRAM_VIRTUALLY_FRAME" val="{&quot;height&quot;:321.4392125984252,&quot;left&quot;:47.976377952755904,&quot;top&quot;:121.28047244094489,&quot;width&quot;:864.0330708661419}"/>
</p:tagLst>
</file>

<file path=ppt/tags/tag301.xml><?xml version="1.0" encoding="utf-8"?>
<p:tagLst xmlns:p="http://schemas.openxmlformats.org/presentationml/2006/main">
  <p:tag name="KSO_WM_UNIT_DIAGRAM_MODELTYPE" val="stripeEnum"/>
  <p:tag name="KSO_WM_UNIT_SUBTYPE" val="a"/>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f"/>
  <p:tag name="KSO_WM_UNIT_INDEX" val="1_2_1"/>
  <p:tag name="KSO_WM_UNIT_ID" val="diagram20198924_2*l_h_f*1_2_1"/>
  <p:tag name="KSO_WM_TEMPLATE_CATEGORY" val="diagram"/>
  <p:tag name="KSO_WM_TEMPLATE_INDEX" val="20198924"/>
  <p:tag name="KSO_WM_UNIT_LAYERLEVEL" val="1_1_1"/>
  <p:tag name="KSO_WM_TAG_VERSION" val="1.0"/>
  <p:tag name="KSO_WM_BEAUTIFY_FLAG" val="#wm#"/>
  <p:tag name="KSO_WM_UNIT_PRESET_TEXT" val="单击此处添加文本具体内容，简明扼要的阐述您的观点。"/>
  <p:tag name="KSO_WM_UNIT_TEXT_FILL_FORE_SCHEMECOLOR_INDEX_BRIGHTNESS" val="-0.5"/>
  <p:tag name="KSO_WM_UNIT_TEXT_FILL_FORE_SCHEMECOLOR_INDEX" val="14"/>
  <p:tag name="KSO_WM_UNIT_TEXT_FILL_TYPE" val="1"/>
  <p:tag name="KSO_WM_UNIT_USESOURCEFORMAT_APPLY" val="0"/>
  <p:tag name="KSO_WM_DIAGRAM_VIRTUALLY_FRAME" val="{&quot;height&quot;:321.4392125984252,&quot;left&quot;:47.976377952755904,&quot;top&quot;:121.28047244094489,&quot;width&quot;:864.0330708661419}"/>
</p:tagLst>
</file>

<file path=ppt/tags/tag302.xml><?xml version="1.0" encoding="utf-8"?>
<p:tagLst xmlns:p="http://schemas.openxmlformats.org/presentationml/2006/main">
  <p:tag name="KSO_WM_UNIT_DIAGRAM_MODELTYPE" val="stripeEnu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a"/>
  <p:tag name="KSO_WM_UNIT_INDEX" val="1_3_1"/>
  <p:tag name="KSO_WM_UNIT_ID" val="diagram20198924_2*l_h_a*1_3_1"/>
  <p:tag name="KSO_WM_TEMPLATE_CATEGORY" val="diagram"/>
  <p:tag name="KSO_WM_TEMPLATE_INDEX" val="20198924"/>
  <p:tag name="KSO_WM_UNIT_LAYERLEVEL" val="1_1_1"/>
  <p:tag name="KSO_WM_TAG_VERSION" val="1.0"/>
  <p:tag name="KSO_WM_BEAUTIFY_FLAG" val="#wm#"/>
  <p:tag name="KSO_WM_UNIT_PRESET_TEXT" val="添加标题"/>
  <p:tag name="KSO_WM_UNIT_TEXT_FILL_FORE_SCHEMECOLOR_INDEX_BRIGHTNESS" val="0.35"/>
  <p:tag name="KSO_WM_UNIT_TEXT_FILL_FORE_SCHEMECOLOR_INDEX" val="13"/>
  <p:tag name="KSO_WM_UNIT_TEXT_FILL_TYPE" val="1"/>
  <p:tag name="KSO_WM_UNIT_USESOURCEFORMAT_APPLY" val="0"/>
  <p:tag name="KSO_WM_DIAGRAM_VIRTUALLY_FRAME" val="{&quot;height&quot;:321.4392125984252,&quot;left&quot;:47.976377952755904,&quot;top&quot;:121.28047244094489,&quot;width&quot;:864.0330708661419}"/>
</p:tagLst>
</file>

<file path=ppt/tags/tag303.xml><?xml version="1.0" encoding="utf-8"?>
<p:tagLst xmlns:p="http://schemas.openxmlformats.org/presentationml/2006/main">
  <p:tag name="KSO_WM_UNIT_DIAGRAM_MODELTYPE" val="stripeEnum"/>
  <p:tag name="KSO_WM_UNIT_SUBTYPE" val="a"/>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f"/>
  <p:tag name="KSO_WM_UNIT_INDEX" val="1_3_1"/>
  <p:tag name="KSO_WM_UNIT_ID" val="diagram20198924_2*l_h_f*1_3_1"/>
  <p:tag name="KSO_WM_TEMPLATE_CATEGORY" val="diagram"/>
  <p:tag name="KSO_WM_TEMPLATE_INDEX" val="20198924"/>
  <p:tag name="KSO_WM_UNIT_LAYERLEVEL" val="1_1_1"/>
  <p:tag name="KSO_WM_TAG_VERSION" val="1.0"/>
  <p:tag name="KSO_WM_BEAUTIFY_FLAG" val="#wm#"/>
  <p:tag name="KSO_WM_UNIT_PRESET_TEXT" val="单击此处添加文本具体内容，简明扼要的阐述您的观点。"/>
  <p:tag name="KSO_WM_UNIT_TEXT_FILL_FORE_SCHEMECOLOR_INDEX_BRIGHTNESS" val="-0.5"/>
  <p:tag name="KSO_WM_UNIT_TEXT_FILL_FORE_SCHEMECOLOR_INDEX" val="14"/>
  <p:tag name="KSO_WM_UNIT_TEXT_FILL_TYPE" val="1"/>
  <p:tag name="KSO_WM_UNIT_USESOURCEFORMAT_APPLY" val="0"/>
  <p:tag name="KSO_WM_DIAGRAM_VIRTUALLY_FRAME" val="{&quot;height&quot;:321.4392125984252,&quot;left&quot;:47.976377952755904,&quot;top&quot;:121.28047244094489,&quot;width&quot;:864.0330708661419}"/>
</p:tagLst>
</file>

<file path=ppt/tags/tag304.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98924_2*l_h_i*1_3_1"/>
  <p:tag name="KSO_WM_TEMPLATE_CATEGORY" val="diagram"/>
  <p:tag name="KSO_WM_TEMPLATE_INDEX" val="20198924"/>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0"/>
  <p:tag name="KSO_WM_DIAGRAM_VIRTUALLY_FRAME" val="{&quot;height&quot;:321.4392125984252,&quot;left&quot;:47.976377952755904,&quot;top&quot;:121.28047244094489,&quot;width&quot;:864.0330708661419}"/>
</p:tagLst>
</file>

<file path=ppt/tags/tag30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98924_2*l_h_i*1_3_2"/>
  <p:tag name="KSO_WM_TEMPLATE_CATEGORY" val="diagram"/>
  <p:tag name="KSO_WM_TEMPLATE_INDEX" val="20198924"/>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0"/>
  <p:tag name="KSO_WM_DIAGRAM_VIRTUALLY_FRAME" val="{&quot;height&quot;:321.4392125984252,&quot;left&quot;:47.976377952755904,&quot;top&quot;:121.28047244094489,&quot;width&quot;:864.0330708661419}"/>
</p:tagLst>
</file>

<file path=ppt/tags/tag30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98924_2*l_h_i*1_2_1"/>
  <p:tag name="KSO_WM_TEMPLATE_CATEGORY" val="diagram"/>
  <p:tag name="KSO_WM_TEMPLATE_INDEX" val="20198924"/>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0"/>
  <p:tag name="KSO_WM_DIAGRAM_VIRTUALLY_FRAME" val="{&quot;height&quot;:321.4392125984252,&quot;left&quot;:47.976377952755904,&quot;top&quot;:121.28047244094489,&quot;width&quot;:864.0330708661419}"/>
</p:tagLst>
</file>

<file path=ppt/tags/tag307.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98924_2*l_h_i*1_2_2"/>
  <p:tag name="KSO_WM_TEMPLATE_CATEGORY" val="diagram"/>
  <p:tag name="KSO_WM_TEMPLATE_INDEX" val="20198924"/>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0"/>
  <p:tag name="KSO_WM_DIAGRAM_VIRTUALLY_FRAME" val="{&quot;height&quot;:321.4392125984252,&quot;left&quot;:47.976377952755904,&quot;top&quot;:121.28047244094489,&quot;width&quot;:864.0330708661419}"/>
</p:tagLst>
</file>

<file path=ppt/tags/tag30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98924_2*l_h_i*1_1_2"/>
  <p:tag name="KSO_WM_TEMPLATE_CATEGORY" val="diagram"/>
  <p:tag name="KSO_WM_TEMPLATE_INDEX" val="20198924"/>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 name="KSO_WM_DIAGRAM_VIRTUALLY_FRAME" val="{&quot;height&quot;:321.4392125984252,&quot;left&quot;:47.976377952755904,&quot;top&quot;:121.28047244094489,&quot;width&quot;:864.0330708661419}"/>
</p:tagLst>
</file>

<file path=ppt/tags/tag30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98924_2*l_h_i*1_1_1"/>
  <p:tag name="KSO_WM_TEMPLATE_CATEGORY" val="diagram"/>
  <p:tag name="KSO_WM_TEMPLATE_INDEX" val="20198924"/>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 name="KSO_WM_DIAGRAM_VIRTUALLY_FRAME" val="{&quot;height&quot;:321.4392125984252,&quot;left&quot;:47.976377952755904,&quot;top&quot;:121.28047244094489,&quot;width&quot;:864.0330708661419}"/>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SLIDE_BACKGROUND_TYPE" val="general"/>
  <p:tag name="KSO_WM_SLIDE_BK_DARK_LIGHT" val="2"/>
  <p:tag name="KSO_WM_SLIDE_ID" val="diagram20229659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29659"/>
  <p:tag name="KSO_WM_SLIDE_LAYOUT" val="a_d"/>
  <p:tag name="KSO_WM_SLIDE_LAYOUT_CNT" val="1_1"/>
  <p:tag name="KSO_WM_SLIDE_TYPE" val="text"/>
  <p:tag name="KSO_WM_SLIDE_SUBTYPE" val="picTxt"/>
  <p:tag name="KSO_WM_SLIDE_LAYOUTTYPE" val="topbottom"/>
  <p:tag name="KSO_WM_SLIDE_SIZE" val="864*396"/>
  <p:tag name="KSO_WM_SLIDE_POSITION" val="48*48"/>
  <p:tag name="KSO_WM_SLIDE_RATIO" val="1.777778"/>
  <p:tag name="KSO_WM_SLIDE_BACKGROUND" val="[&quot;general&quot;]"/>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17.8},&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CAN_ADD_NAVIGATION" val="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SUPPORT_FEATURE_TYPE" val="3"/>
  <p:tag name="KSO_WM_TEMPLATE_ASSEMBLE_XID" val="639aeb060c9383becde692eb"/>
  <p:tag name="KSO_WM_TEMPLATE_ASSEMBLE_GROUPID" val="639aeb060c9383becde692eb"/>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9522_1*i*1"/>
  <p:tag name="KSO_WM_TEMPLATE_CATEGORY" val="diagram"/>
  <p:tag name="KSO_WM_TEMPLATE_INDEX" val="20209522"/>
  <p:tag name="KSO_WM_UNIT_LAYERLEVEL" val="1"/>
  <p:tag name="KSO_WM_TAG_VERSION" val="1.0"/>
  <p:tag name="KSO_WM_BEAUTIFY_FLAG" val="#wm#"/>
  <p:tag name="KSO_WM_UNIT_BLOCK" val="0"/>
  <p:tag name="KSO_WM_UNIT_SM_LIMIT_TYPE" val="2"/>
  <p:tag name="KSO_WM_UNIT_DEC_AREA_ID" val="6c96628f77324f8fb985e2b529c0a0a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20185ec4814ce96fb1281e"/>
  <p:tag name="KSO_WM_CHIP_XID" val="5f20185ec4814ce96fb1281f"/>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1200"/>
  <p:tag name="KSO_WM_TEMPLATE_ASSEMBLE_XID" val="60656fae4054ed1e2fb80f29"/>
  <p:tag name="KSO_WM_TEMPLATE_ASSEMBLE_GROUPID" val="60656fae4054ed1e2fb80f29"/>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9522_1*i*2"/>
  <p:tag name="KSO_WM_TEMPLATE_CATEGORY" val="diagram"/>
  <p:tag name="KSO_WM_TEMPLATE_INDEX" val="20209522"/>
  <p:tag name="KSO_WM_UNIT_LAYERLEVEL" val="1"/>
  <p:tag name="KSO_WM_TAG_VERSION" val="1.0"/>
  <p:tag name="KSO_WM_BEAUTIFY_FLAG" val="#wm#"/>
  <p:tag name="KSO_WM_UNIT_TYPE" val="i"/>
  <p:tag name="KSO_WM_UNIT_INDEX" val="2"/>
  <p:tag name="KSO_WM_UNIT_BLOCK" val="0"/>
  <p:tag name="KSO_WM_UNIT_SM_LIMIT_TYPE" val="0"/>
  <p:tag name="KSO_WM_UNIT_PLACING_PICTURE_MD4" val="0"/>
  <p:tag name="KSO_WM_UNIT_DEC_AREA_ID" val="46d47f326fdb422bb712117cd2111b5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f20185ec4814ce96fb1281e"/>
  <p:tag name="KSO_WM_CHIP_XID" val="5f20185ec4814ce96fb1281f"/>
  <p:tag name="KSO_WM_TEMPLATE_ASSEMBLE_XID" val="60656fae4054ed1e2fb80f29"/>
  <p:tag name="KSO_WM_TEMPLATE_ASSEMBLE_GROUPID" val="60656fae4054ed1e2fb80f29"/>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9522_1*i*3"/>
  <p:tag name="KSO_WM_TEMPLATE_CATEGORY" val="diagram"/>
  <p:tag name="KSO_WM_TEMPLATE_INDEX" val="20209522"/>
  <p:tag name="KSO_WM_UNIT_LAYERLEVEL" val="1"/>
  <p:tag name="KSO_WM_TAG_VERSION" val="1.0"/>
  <p:tag name="KSO_WM_BEAUTIFY_FLAG" val="#wm#"/>
  <p:tag name="KSO_WM_UNIT_TYPE" val="i"/>
  <p:tag name="KSO_WM_UNIT_INDEX" val="3"/>
  <p:tag name="KSO_WM_UNIT_SM_LIMIT_TYPE" val="0"/>
  <p:tag name="KSO_WM_UNIT_PLACING_PICTURE_MD4" val="0"/>
  <p:tag name="KSO_WM_CHIP_GROUPID" val="5f20185ec4814ce96fb1281e"/>
  <p:tag name="KSO_WM_CHIP_XID" val="5f20185ec4814ce96fb1281f"/>
  <p:tag name="KSO_WM_UNIT_LINE_FORE_SCHEMECOLOR_INDEX_BRIGHTNESS" val="0.25"/>
  <p:tag name="KSO_WM_UNIT_LINE_FORE_SCHEMECOLOR_INDEX" val="13"/>
  <p:tag name="KSO_WM_UNIT_LINE_FILL_TYPE" val="2"/>
  <p:tag name="KSO_WM_TEMPLATE_ASSEMBLE_XID" val="60656fae4054ed1e2fb80f29"/>
  <p:tag name="KSO_WM_TEMPLATE_ASSEMBLE_GROUPID" val="60656fae4054ed1e2fb80f29"/>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9522_1*i*4"/>
  <p:tag name="KSO_WM_TEMPLATE_CATEGORY" val="diagram"/>
  <p:tag name="KSO_WM_TEMPLATE_INDEX" val="20209522"/>
  <p:tag name="KSO_WM_UNIT_LAYERLEVEL" val="1"/>
  <p:tag name="KSO_WM_TAG_VERSION" val="1.0"/>
  <p:tag name="KSO_WM_BEAUTIFY_FLAG" val="#wm#"/>
  <p:tag name="KSO_WM_UNIT_TYPE" val="i"/>
  <p:tag name="KSO_WM_UNIT_INDEX" val="4"/>
  <p:tag name="KSO_WM_UNIT_SM_LIMIT_TYPE" val="0"/>
  <p:tag name="KSO_WM_UNIT_PLACING_PICTURE_MD4" val="0"/>
  <p:tag name="KSO_WM_CHIP_GROUPID" val="5f20185ec4814ce96fb1281e"/>
  <p:tag name="KSO_WM_CHIP_XID" val="5f20185ec4814ce96fb1281f"/>
  <p:tag name="KSO_WM_UNIT_LINE_FORE_SCHEMECOLOR_INDEX_BRIGHTNESS" val="0.25"/>
  <p:tag name="KSO_WM_UNIT_LINE_FORE_SCHEMECOLOR_INDEX" val="13"/>
  <p:tag name="KSO_WM_UNIT_LINE_FILL_TYPE" val="2"/>
  <p:tag name="KSO_WM_TEMPLATE_ASSEMBLE_XID" val="60656fae4054ed1e2fb80f29"/>
  <p:tag name="KSO_WM_TEMPLATE_ASSEMBLE_GROUPID" val="60656fae4054ed1e2fb80f29"/>
</p:tagLst>
</file>

<file path=ppt/tags/tag315.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09522_1*a*1"/>
  <p:tag name="KSO_WM_TEMPLATE_CATEGORY" val="diagram"/>
  <p:tag name="KSO_WM_TEMPLATE_INDEX" val="20209522"/>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6169581fe7364761880df35415de731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3eff7723ed5b40d182193cb6cdda4b99"/>
  <p:tag name="KSO_WM_UNIT_TEXT_FILL_FORE_SCHEMECOLOR_INDEX_BRIGHTNESS" val="0"/>
  <p:tag name="KSO_WM_UNIT_TEXT_FILL_FORE_SCHEMECOLOR_INDEX" val="13"/>
  <p:tag name="KSO_WM_UNIT_TEXT_FILL_TYPE" val="1"/>
  <p:tag name="KSO_WM_TEMPLATE_ASSEMBLE_XID" val="60656fae4054ed1e2fb80f29"/>
  <p:tag name="KSO_WM_TEMPLATE_ASSEMBLE_GROUPID" val="60656fae4054ed1e2fb80f29"/>
</p:tagLst>
</file>

<file path=ppt/tags/tag31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9522_1*f*1"/>
  <p:tag name="KSO_WM_TEMPLATE_CATEGORY" val="diagram"/>
  <p:tag name="KSO_WM_TEMPLATE_INDEX" val="20209522"/>
  <p:tag name="KSO_WM_UNIT_LAYERLEVEL" val="1"/>
  <p:tag name="KSO_WM_TAG_VERSION" val="1.0"/>
  <p:tag name="KSO_WM_BEAUTIFY_FLAG" val="#wm#"/>
  <p:tag name="KSO_WM_UNIT_DEFAULT_FONT" val="14;20;2"/>
  <p:tag name="KSO_WM_UNIT_BLOCK" val="0"/>
  <p:tag name="KSO_WM_UNIT_VALUE" val="360"/>
  <p:tag name="KSO_WM_UNIT_SHOW_EDIT_AREA_INDICATION" val="1"/>
  <p:tag name="KSO_WM_CHIP_GROUPID" val="5e6b05596848fb12bee65ac8"/>
  <p:tag name="KSO_WM_CHIP_XID" val="5e6b05596848fb12bee65aca"/>
  <p:tag name="KSO_WM_UNIT_DEC_AREA_ID" val="858e4e6bb0e14723be141022586229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adc3c897e6d04ea299dbe5bdbae67418"/>
  <p:tag name="KSO_WM_UNIT_SUPPORT_UNIT_TYPE" val="[&quot;d&quot;,&quot;α&quot;,&quot;β&quot;,&quot;θ&quot;]"/>
  <p:tag name="KSO_WM_UNIT_TEXT_FILL_FORE_SCHEMECOLOR_INDEX_BRIGHTNESS" val="0.25"/>
  <p:tag name="KSO_WM_UNIT_TEXT_FILL_FORE_SCHEMECOLOR_INDEX" val="13"/>
  <p:tag name="KSO_WM_UNIT_TEXT_FILL_TYPE" val="1"/>
  <p:tag name="KSO_WM_TEMPLATE_ASSEMBLE_XID" val="60656fae4054ed1e2fb80f29"/>
  <p:tag name="KSO_WM_TEMPLATE_ASSEMBLE_GROUPID" val="60656fae4054ed1e2fb80f29"/>
</p:tagLst>
</file>

<file path=ppt/tags/tag317.xml><?xml version="1.0" encoding="utf-8"?>
<p:tagLst xmlns:p="http://schemas.openxmlformats.org/presentationml/2006/main">
  <p:tag name="KSO_WM_UNIT_VALUE" val="592*846"/>
  <p:tag name="KSO_WM_UNIT_HIGHLIGHT" val="0"/>
  <p:tag name="KSO_WM_UNIT_COMPATIBLE" val="0"/>
  <p:tag name="KSO_WM_UNIT_DIAGRAM_ISNUMVISUAL" val="0"/>
  <p:tag name="KSO_WM_UNIT_DIAGRAM_ISREFERUNIT" val="0"/>
  <p:tag name="KSO_WM_UNIT_TYPE" val="d"/>
  <p:tag name="KSO_WM_UNIT_INDEX" val="2"/>
  <p:tag name="KSO_WM_UNIT_ID" val="diagram20209522_1*d*2"/>
  <p:tag name="KSO_WM_TEMPLATE_CATEGORY" val="diagram"/>
  <p:tag name="KSO_WM_TEMPLATE_INDEX" val="20209522"/>
  <p:tag name="KSO_WM_UNIT_LAYERLEVEL" val="1"/>
  <p:tag name="KSO_WM_TAG_VERSION" val="1.0"/>
  <p:tag name="KSO_WM_BEAUTIFY_FLAG" val="#wm#"/>
  <p:tag name="KSO_WM_CHIP_GROUPID" val="5e7310da9a230a26b9e88a19"/>
  <p:tag name="KSO_WM_CHIP_XID" val="5e7310da9a230a26b9e88a1a"/>
  <p:tag name="KSO_WM_UNIT_DEC_AREA_ID" val="c4677d4872e84498b39e7ba67fa07b7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4e69f36c939548048d5fa2665e09545d"/>
  <p:tag name="KSO_WM_TEMPLATE_ASSEMBLE_XID" val="60656fae4054ed1e2fb80f29"/>
  <p:tag name="KSO_WM_TEMPLATE_ASSEMBLE_GROUPID" val="60656fae4054ed1e2fb80f29"/>
  <p:tag name="KSO_WM_UNIT_PICTURE_CLIP_FLAG" val="0"/>
</p:tagLst>
</file>

<file path=ppt/tags/tag318.xml><?xml version="1.0" encoding="utf-8"?>
<p:tagLst xmlns:p="http://schemas.openxmlformats.org/presentationml/2006/main">
  <p:tag name="KSO_WM_UNIT_VALUE" val="592*846"/>
  <p:tag name="KSO_WM_UNIT_HIGHLIGHT" val="0"/>
  <p:tag name="KSO_WM_UNIT_COMPATIBLE" val="0"/>
  <p:tag name="KSO_WM_UNIT_DIAGRAM_ISNUMVISUAL" val="0"/>
  <p:tag name="KSO_WM_UNIT_DIAGRAM_ISREFERUNIT" val="0"/>
  <p:tag name="KSO_WM_UNIT_TYPE" val="d"/>
  <p:tag name="KSO_WM_UNIT_INDEX" val="1"/>
  <p:tag name="KSO_WM_UNIT_ID" val="diagram20209522_1*d*1"/>
  <p:tag name="KSO_WM_TEMPLATE_CATEGORY" val="diagram"/>
  <p:tag name="KSO_WM_TEMPLATE_INDEX" val="20209522"/>
  <p:tag name="KSO_WM_UNIT_LAYERLEVEL" val="1"/>
  <p:tag name="KSO_WM_TAG_VERSION" val="1.0"/>
  <p:tag name="KSO_WM_BEAUTIFY_FLAG" val="#wm#"/>
  <p:tag name="KSO_WM_CHIP_GROUPID" val="5e7310da9a230a26b9e88a19"/>
  <p:tag name="KSO_WM_CHIP_XID" val="5e7310da9a230a26b9e88a1a"/>
  <p:tag name="KSO_WM_UNIT_DEC_AREA_ID" val="df4715780a084e5995b3ca1a6e90667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2ea6c722628c4e0f942640b52d279d66"/>
  <p:tag name="KSO_WM_TEMPLATE_ASSEMBLE_XID" val="60656fae4054ed1e2fb80f29"/>
  <p:tag name="KSO_WM_TEMPLATE_ASSEMBLE_GROUPID" val="60656fae4054ed1e2fb80f29"/>
  <p:tag name="KSO_WM_UNIT_PICTURE_CLIP_FLAG" val="0"/>
</p:tagLst>
</file>

<file path=ppt/tags/tag319.xml><?xml version="1.0" encoding="utf-8"?>
<p:tagLst xmlns:p="http://schemas.openxmlformats.org/presentationml/2006/main">
  <p:tag name="KSO_WM_SLIDE_ID" val="diagram20209522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09522"/>
  <p:tag name="KSO_WM_SLIDE_LAYOUT" val="a_d_f"/>
  <p:tag name="KSO_WM_SLIDE_LAYOUT_CNT" val="1_2_1"/>
  <p:tag name="KSO_WM_SLIDE_SIZE" val="960*470"/>
  <p:tag name="KSO_WM_SLIDE_POSITION" val="0*34"/>
  <p:tag name="KSO_WM_SLIDE_RATIO" val="1.777778"/>
  <p:tag name="KSO_WM_CHIP_INFOS" val="{&quot;type&quot;:0,&quot;layout_type&quot;:&quot;topbottom&quot;,&quot;layout_feature&quot;:1,&quot;aspect_ratio&quot;:&quot;16:9&quot;,&quot;same_font_size&quot;:tru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picture_toward&quot;:0,&quot;picture_dockside&quot;:[],&quot;fill_id&quot;:&quot;637d5ab5e07b4d559837ebbf35c1d556&quot;,&quot;fill_align&quot;:&quot;lm&quot;,&quot;chip_types&quot;:[&quot;header&quot;]},{&quot;text_align&quot;:&quot;lm&quot;,&quot;text_direction&quot;:&quot;horizontal&quot;,&quot;support_big_font&quot;:false,&quot;picture_toward&quot;:0,&quot;picture_dockside&quot;:[],&quot;fill_id&quot;:&quot;7c45f1fd4027465dbd08249e9513c293&quot;,&quot;fill_align&quot;:&quot;lm&quot;,&quot;chip_types&quot;:[&quot;pictext&quot;,&quot;text&quot;,&quot;picture&quot;,&quot;chart&quot;,&quot;table&quot;,&quot;video&quot;]},{&quot;text_align&quot;:&quot;lm&quot;,&quot;text_direction&quot;:&quot;horizontal&quot;,&quot;support_big_font&quot;:false,&quot;picture_toward&quot;:0,&quot;picture_dockside&quot;:[],&quot;fill_id&quot;:&quot;5be94353f6984a8a8aea753446634bed&quot;,&quot;fill_align&quot;:&quot;cm&quot;,&quot;chip_types&quot;:[&quot;picture&quot;]},{&quot;text_align&quot;:&quot;lm&quot;,&quot;text_direction&quot;:&quot;horizontal&quot;,&quot;support_big_font&quot;:false,&quot;picture_toward&quot;:0,&quot;picture_dockside&quot;:[],&quot;fill_id&quot;:&quot;62dc9741cefe4101932e525465f91bd0&quot;,&quot;fill_align&quot;:&quot;cm&quot;,&quot;chip_types&quot;:[&quot;picture&quot;]}],[{&quot;text_align&quot;:&quot;lm&quot;,&quot;text_direction&quot;:&quot;horizontal&quot;,&quot;support_big_font&quot;:false,&quot;picture_toward&quot;:0,&quot;picture_dockside&quot;:[],&quot;fill_id&quot;:&quot;637d5ab5e07b4d559837ebbf35c1d556&quot;,&quot;fill_align&quot;:&quot;cm&quot;,&quot;chip_types&quot;:[&quot;header&quot;]},{&quot;text_align&quot;:&quot;lm&quot;,&quot;text_direction&quot;:&quot;horizontal&quot;,&quot;support_big_font&quot;:false,&quot;picture_toward&quot;:0,&quot;picture_dockside&quot;:[],&quot;fill_id&quot;:&quot;7c45f1fd4027465dbd08249e9513c293&quot;,&quot;fill_align&quot;:&quot;lm&quot;,&quot;chip_types&quot;:[&quot;pictext&quot;,&quot;picture&quot;,&quot;chart&quot;,&quot;table&quot;,&quot;video&quot;]},{&quot;text_align&quot;:&quot;lm&quot;,&quot;text_direction&quot;:&quot;horizontal&quot;,&quot;support_big_font&quot;:false,&quot;picture_toward&quot;:0,&quot;picture_dockside&quot;:[],&quot;fill_id&quot;:&quot;5be94353f6984a8a8aea753446634bed&quot;,&quot;fill_align&quot;:&quot;lm&quot;,&quot;chip_types&quot;:[&quot;text&quot;]},{&quot;text_align&quot;:&quot;lm&quot;,&quot;text_direction&quot;:&quot;horizontal&quot;,&quot;support_big_font&quot;:false,&quot;picture_toward&quot;:0,&quot;picture_dockside&quot;:[],&quot;fill_id&quot;:&quot;62dc9741cefe4101932e525465f91bd0&quot;,&quot;fill_align&quot;:&quot;lm&quot;,&quot;chip_types&quot;:[&quot;text&quot;]}]]"/>
  <p:tag name="KSO_WM_CHIP_XID" val="5f20185ec4814ce96fb1281f"/>
  <p:tag name="KSO_WM_SLIDE_CAN_ADD_NAVIGATION" val="1"/>
  <p:tag name="KSO_WM_CHIP_DECFILLPROP" val="[]"/>
  <p:tag name="KSO_WM_SLIDE_BACKGROUND" val="[&quot;general&quot;]"/>
  <p:tag name="KSO_WM_CHIP_GROUPID" val="5f20185ec4814ce96fb1281e"/>
  <p:tag name="KSO_WM_SLIDE_BK_DARK_LIGHT" val="2"/>
  <p:tag name="KSO_WM_SLIDE_BACKGROUND_TYPE" val="general"/>
  <p:tag name="KSO_WM_SLIDE_SUPPORT_FEATURE_TYPE" val="0"/>
  <p:tag name="KSO_WM_TEMPLATE_ASSEMBLE_XID" val="60656fae4054ed1e2fb80f29"/>
  <p:tag name="KSO_WM_TEMPLATE_ASSEMBLE_GROUPID" val="60656fae4054ed1e2fb80f29"/>
  <p:tag name="KSO_WM_SLIDE_LAYOUT_INFO" val="{&quot;id&quot;:&quot;2021-04-01T16:00:33&quot;,&quot;maxSize&quot;:{&quot;size1&quot;:17.9},&quot;minSize&quot;:{&quot;size1&quot;:17.9},&quot;normalSize&quot;:{&quot;size1&quot;:17.9},&quot;subLayout&quot;:[{&quot;id&quot;:&quot;2021-04-01T16:00:33&quot;,&quot;margin&quot;:{&quot;bottom&quot;:0,&quot;left&quot;:1.6929999589920044,&quot;right&quot;:1.6929999589920044,&quot;top&quot;:1.6929999589920044},&quot;type&quot;:0},{&quot;direction&quot;:1,&quot;id&quot;:&quot;2021-04-01T16:00:33&quot;,&quot;maxSize&quot;:{&quot;size1&quot;:69.99964745560041},&quot;minSize&quot;:{&quot;size1&quot;:52.499647455600396},&quot;normalSize&quot;:{&quot;size1&quot;:63.437147455600396},&quot;subLayout&quot;:[{&quot;id&quot;:&quot;2021-04-01T16:00:33&quot;,&quot;margin&quot;:{&quot;bottom&quot;:2.117000102996826,&quot;left&quot;:1.6929999589920044,&quot;right&quot;:0.847000002861023,&quot;top&quot;:1.2699999809265137},&quot;type&quot;:0},{&quot;id&quot;:&quot;2021-04-01T16:00:33&quot;,&quot;maxSize&quot;:{&quot;size1&quot;:46},&quot;minSize&quot;:{&quot;size1&quot;:46},&quot;normalSize&quot;:{&quot;size1&quot;:46},&quot;subLayout&quot;:[{&quot;id&quot;:&quot;2021-04-01T16:00:33&quot;,&quot;margin&quot;:{&quot;bottom&quot;:0.02600000612437725,&quot;left&quot;:0.02600000612437725,&quot;right&quot;:1.6929999589920044,&quot;top&quot;:1.256000280380249},&quot;type&quot;:0},{&quot;id&quot;:&quot;2021-04-01T16:00:33&quot;,&quot;margin&quot;:{&quot;bottom&quot;:2.115999937057495,&quot;left&quot;:0.02600000612437725,&quot;right&quot;:1.6929999589920044,&quot;top&quot;:0.3970000147819519},&quot;type&quot;:0}],&quot;type&quot;:0}],&quot;type&quot;:0}],&quot;type&quot;:0}"/>
  <p:tag name="KSO_WM_SLIDE_SAME_FONT_SIZ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29659_1*a*1"/>
  <p:tag name="KSO_WM_TEMPLATE_CATEGORY" val="diagram"/>
  <p:tag name="KSO_WM_TEMPLATE_INDEX" val="2022965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141ff84feda4e1b8c93024c49d83b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838c81d35e8409fa7d112c8e6498224"/>
  <p:tag name="KSO_WM_UNIT_TEXT_FILL_FORE_SCHEMECOLOR_INDEX_BRIGHTNESS" val="0"/>
  <p:tag name="KSO_WM_UNIT_TEXT_FILL_FORE_SCHEMECOLOR_INDEX" val="13"/>
  <p:tag name="KSO_WM_UNIT_TEXT_FILL_TYPE" val="1"/>
  <p:tag name="KSO_WM_TEMPLATE_ASSEMBLE_XID" val="639aeb060c9383becde692eb"/>
  <p:tag name="KSO_WM_TEMPLATE_ASSEMBLE_GROUPID" val="639aeb060c9383becde692eb"/>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6_2*l_h_i*1_3_1"/>
  <p:tag name="KSO_WM_TEMPLATE_CATEGORY" val="diagram"/>
  <p:tag name="KSO_WM_TEMPLATE_INDEX" val="20228766"/>
  <p:tag name="KSO_WM_UNIT_LAYERLEVEL" val="1_1_1"/>
  <p:tag name="KSO_WM_TAG_VERSION" val="1.0"/>
  <p:tag name="KSO_WM_BEAUTIFY_FLAG" val="#wm#"/>
  <p:tag name="KSO_WM_UNIT_TYPE" val="l_h_i"/>
  <p:tag name="KSO_WM_UNIT_INDEX" val="1_3_1"/>
  <p:tag name="KSO_WM_UNIT_FILL_FORE_SCHEMECOLOR_INDEX_1_BRIGHTNESS" val="0"/>
  <p:tag name="KSO_WM_UNIT_FILL_FORE_SCHEMECOLOR_INDEX_1" val="10"/>
  <p:tag name="KSO_WM_UNIT_FILL_FORE_SCHEMECOLOR_INDEX_1_POS" val="0"/>
  <p:tag name="KSO_WM_UNIT_FILL_FORE_SCHEMECOLOR_INDEX_1_TRANS" val="0"/>
  <p:tag name="KSO_WM_UNIT_FILL_FORE_SCHEMECOLOR_INDEX_2_BRIGHTNESS" val="-0.25"/>
  <p:tag name="KSO_WM_UNIT_FILL_FORE_SCHEMECOLOR_INDEX_2" val="10"/>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2"/>
  <p:tag name="KSO_WM_UNIT_TEXT_FILL_TYPE" val="1"/>
  <p:tag name="KSO_WM_UNIT_USESOURCEFORMAT_APPLY" val="1"/>
  <p:tag name="KSO_WM_DIAGRAM_VIRTUALLY_FRAME" val="{&quot;height&quot;:312.05456692913384,&quot;left&quot;:48,&quot;top&quot;:126,&quot;width&quot;:864.0545669291339}"/>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6_2*l_h_i*1_2_1"/>
  <p:tag name="KSO_WM_TEMPLATE_CATEGORY" val="diagram"/>
  <p:tag name="KSO_WM_TEMPLATE_INDEX" val="20228766"/>
  <p:tag name="KSO_WM_UNIT_LAYERLEVEL" val="1_1_1"/>
  <p:tag name="KSO_WM_TAG_VERSION" val="1.0"/>
  <p:tag name="KSO_WM_BEAUTIFY_FLAG" val="#wm#"/>
  <p:tag name="KSO_WM_UNIT_TYPE" val="l_h_i"/>
  <p:tag name="KSO_WM_UNIT_INDEX" val="1_2_1"/>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25"/>
  <p:tag name="KSO_WM_UNIT_FILL_FORE_SCHEMECOLOR_INDEX_2" val="6"/>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2"/>
  <p:tag name="KSO_WM_UNIT_TEXT_FILL_TYPE" val="1"/>
  <p:tag name="KSO_WM_UNIT_USESOURCEFORMAT_APPLY" val="1"/>
  <p:tag name="KSO_WM_DIAGRAM_VIRTUALLY_FRAME" val="{&quot;height&quot;:312.05456692913384,&quot;left&quot;:48,&quot;top&quot;:126,&quot;width&quot;:864.0545669291339}"/>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6_2*l_h_i*1_1_1"/>
  <p:tag name="KSO_WM_TEMPLATE_CATEGORY" val="diagram"/>
  <p:tag name="KSO_WM_TEMPLATE_INDEX" val="20228766"/>
  <p:tag name="KSO_WM_UNIT_LAYERLEVEL" val="1_1_1"/>
  <p:tag name="KSO_WM_TAG_VERSION" val="1.0"/>
  <p:tag name="KSO_WM_BEAUTIFY_FLAG" val="#wm#"/>
  <p:tag name="KSO_WM_UNIT_TYPE" val="l_h_i"/>
  <p:tag name="KSO_WM_UNIT_INDEX" val="1_1_1"/>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2"/>
  <p:tag name="KSO_WM_UNIT_TEXT_FILL_TYPE" val="1"/>
  <p:tag name="KSO_WM_UNIT_USESOURCEFORMAT_APPLY" val="1"/>
  <p:tag name="KSO_WM_DIAGRAM_VIRTUALLY_FRAME" val="{&quot;height&quot;:312.05456692913384,&quot;left&quot;:48,&quot;top&quot;:126,&quot;width&quot;:864.0545669291339}"/>
</p:tagLst>
</file>

<file path=ppt/tags/tag324.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6_2*l_h_f*1_1_1"/>
  <p:tag name="KSO_WM_TEMPLATE_CATEGORY" val="diagram"/>
  <p:tag name="KSO_WM_TEMPLATE_INDEX" val="20228766"/>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 name="KSO_WM_DIAGRAM_VIRTUALLY_FRAME" val="{&quot;height&quot;:312.05456692913384,&quot;left&quot;:48,&quot;top&quot;:126,&quot;width&quot;:864.0545669291339}"/>
</p:tagLst>
</file>

<file path=ppt/tags/tag325.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6_2*l_h_f*1_2_1"/>
  <p:tag name="KSO_WM_TEMPLATE_CATEGORY" val="diagram"/>
  <p:tag name="KSO_WM_TEMPLATE_INDEX" val="20228766"/>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 name="KSO_WM_DIAGRAM_VIRTUALLY_FRAME" val="{&quot;height&quot;:312.05456692913384,&quot;left&quot;:48,&quot;top&quot;:126,&quot;width&quot;:864.0545669291339}"/>
</p:tagLst>
</file>

<file path=ppt/tags/tag326.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8766_2*l_h_f*1_3_1"/>
  <p:tag name="KSO_WM_TEMPLATE_CATEGORY" val="diagram"/>
  <p:tag name="KSO_WM_TEMPLATE_INDEX" val="20228766"/>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 name="KSO_WM_DIAGRAM_VIRTUALLY_FRAME" val="{&quot;height&quot;:312.05456692913384,&quot;left&quot;:48,&quot;top&quot;:126,&quot;width&quot;:864.0545669291339}"/>
</p:tagLst>
</file>

<file path=ppt/tags/tag327.xml><?xml version="1.0" encoding="utf-8"?>
<p:tagLst xmlns:p="http://schemas.openxmlformats.org/presentationml/2006/main">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29659"/>
  <p:tag name="KSO_WM_SLIDE_LAYOUT" val="a_d"/>
  <p:tag name="KSO_WM_SLIDE_LAYOUT_CNT" val="1_1"/>
  <p:tag name="KSO_WM_SLIDE_SIZE" val="864*396"/>
  <p:tag name="KSO_WM_SLIDE_POSITION" val="48*48"/>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XID" val="5f696419553136823a5e6172"/>
  <p:tag name="KSO_WM_SLIDE_CAN_ADD_NAVIGATION" val="1"/>
  <p:tag name="KSO_WM_CHIP_DECFILLPROP" val="[]"/>
  <p:tag name="KSO_WM_SLIDE_BACKGROUND" val="[&quot;general&quot;]"/>
  <p:tag name="KSO_WM_CHIP_GROUPID" val="5f5ee1ca4d6848d78f644aec"/>
  <p:tag name="KSO_WM_SLIDE_BK_DARK_LIGHT" val="2"/>
  <p:tag name="KSO_WM_SLIDE_BACKGROUND_TYPE" val="general"/>
  <p:tag name="KSO_WM_SLIDE_SUPPORT_FEATURE_TYPE" val="3"/>
  <p:tag name="KSO_WM_TEMPLATE_ASSEMBLE_XID" val="639aeb060c9383becde692eb"/>
  <p:tag name="KSO_WM_TEMPLATE_ASSEMBLE_GROUPID" val="639aeb060c9383becde692eb"/>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17.8},&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FIXED_XID_TMP" val="5f5ee1ca4d6848d78f644aec"/>
</p:tagLst>
</file>

<file path=ppt/tags/tag328.xml><?xml version="1.0" encoding="utf-8"?>
<p:tagLst xmlns:p="http://schemas.openxmlformats.org/presentationml/2006/main">
  <p:tag name="KSO_WM_UNIT_VALUE" val="1385*846"/>
  <p:tag name="KSO_WM_UNIT_HIGHLIGHT" val="0"/>
  <p:tag name="KSO_WM_UNIT_COMPATIBLE" val="0"/>
  <p:tag name="KSO_WM_UNIT_DIAGRAM_ISNUMVISUAL" val="0"/>
  <p:tag name="KSO_WM_UNIT_DIAGRAM_ISREFERUNIT" val="0"/>
  <p:tag name="KSO_WM_UNIT_TYPE" val="d"/>
  <p:tag name="KSO_WM_UNIT_INDEX" val="4"/>
  <p:tag name="KSO_WM_UNIT_ID" val="diagram20200822_1*d*4"/>
  <p:tag name="KSO_WM_TEMPLATE_CATEGORY" val="diagram"/>
  <p:tag name="KSO_WM_TEMPLATE_INDEX" val="20200822"/>
  <p:tag name="KSO_WM_UNIT_LAYERLEVEL" val="1"/>
  <p:tag name="KSO_WM_TAG_VERSION" val="1.0"/>
  <p:tag name="KSO_WM_BEAUTIFY_FLAG" val="#wm#"/>
  <p:tag name="KSO_WM_UNIT_PICTURE_CLIP_FLAG" val="0"/>
</p:tagLst>
</file>

<file path=ppt/tags/tag329.xml><?xml version="1.0" encoding="utf-8"?>
<p:tagLst xmlns:p="http://schemas.openxmlformats.org/presentationml/2006/main">
  <p:tag name="KSO_WM_UNIT_VALUE" val="1385*846"/>
  <p:tag name="KSO_WM_UNIT_HIGHLIGHT" val="0"/>
  <p:tag name="KSO_WM_UNIT_COMPATIBLE" val="0"/>
  <p:tag name="KSO_WM_UNIT_DIAGRAM_ISNUMVISUAL" val="0"/>
  <p:tag name="KSO_WM_UNIT_DIAGRAM_ISREFERUNIT" val="0"/>
  <p:tag name="KSO_WM_UNIT_TYPE" val="d"/>
  <p:tag name="KSO_WM_UNIT_INDEX" val="2"/>
  <p:tag name="KSO_WM_UNIT_ID" val="diagram20200822_1*d*2"/>
  <p:tag name="KSO_WM_TEMPLATE_CATEGORY" val="diagram"/>
  <p:tag name="KSO_WM_TEMPLATE_INDEX" val="20200822"/>
  <p:tag name="KSO_WM_UNIT_LAYERLEVEL" val="1"/>
  <p:tag name="KSO_WM_TAG_VERSION" val="1.0"/>
  <p:tag name="KSO_WM_BEAUTIFY_FLAG" val="#wm#"/>
  <p:tag name="KSO_WM_UNIT_PICTURE_CLIP_FLAG" val="0"/>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VALUE" val="1385*846"/>
  <p:tag name="KSO_WM_UNIT_HIGHLIGHT" val="0"/>
  <p:tag name="KSO_WM_UNIT_COMPATIBLE" val="0"/>
  <p:tag name="KSO_WM_UNIT_DIAGRAM_ISNUMVISUAL" val="0"/>
  <p:tag name="KSO_WM_UNIT_DIAGRAM_ISREFERUNIT" val="0"/>
  <p:tag name="KSO_WM_UNIT_TYPE" val="d"/>
  <p:tag name="KSO_WM_UNIT_INDEX" val="1"/>
  <p:tag name="KSO_WM_UNIT_ID" val="diagram20200822_1*d*1"/>
  <p:tag name="KSO_WM_TEMPLATE_CATEGORY" val="diagram"/>
  <p:tag name="KSO_WM_TEMPLATE_INDEX" val="20200822"/>
  <p:tag name="KSO_WM_UNIT_LAYERLEVEL" val="1"/>
  <p:tag name="KSO_WM_TAG_VERSION" val="1.0"/>
  <p:tag name="KSO_WM_BEAUTIFY_FLAG" val="#wm#"/>
  <p:tag name="KSO_WM_UNIT_PICTURE_CLIP_FLAG" val="0"/>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0822_1*i*1"/>
  <p:tag name="KSO_WM_TEMPLATE_CATEGORY" val="diagram"/>
  <p:tag name="KSO_WM_TEMPLATE_INDEX" val="20200822"/>
  <p:tag name="KSO_WM_UNIT_LAYERLEVEL" val="1"/>
  <p:tag name="KSO_WM_TAG_VERSION" val="1.0"/>
  <p:tag name="KSO_WM_BEAUTIFY_FLAG" val="#wm#"/>
  <p:tag name="KSO_WM_UNIT_FILL_FORE_SCHEMECOLOR_INDEX_BRIGHTNESS" val="-0.5"/>
  <p:tag name="KSO_WM_UNIT_FILL_FORE_SCHEMECOLOR_INDEX" val="13"/>
  <p:tag name="KSO_WM_UNIT_FILL_TYPE" val="1"/>
</p:tagLst>
</file>

<file path=ppt/tags/tag332.xml><?xml version="1.0" encoding="utf-8"?>
<p:tagLst xmlns:p="http://schemas.openxmlformats.org/presentationml/2006/main">
  <p:tag name="KSO_WM_UNIT_ISCONTENTSTITLE" val="0"/>
  <p:tag name="KSO_WM_UNIT_PRESET_TEXT" val="点击输入大标题"/>
  <p:tag name="KSO_WM_UNIT_NOCLEAR" val="0"/>
  <p:tag name="KSO_WM_UNIT_SHOW_EDIT_AREA_INDICATION" val="1"/>
  <p:tag name="KSO_WM_UNIT_VALUE" val="36"/>
  <p:tag name="KSO_WM_UNIT_HIGHLIGHT" val="0"/>
  <p:tag name="KSO_WM_UNIT_COMPATIBLE" val="0"/>
  <p:tag name="KSO_WM_UNIT_DIAGRAM_ISNUMVISUAL" val="0"/>
  <p:tag name="KSO_WM_UNIT_DIAGRAM_ISREFERUNIT" val="0"/>
  <p:tag name="KSO_WM_UNIT_TYPE" val="a"/>
  <p:tag name="KSO_WM_UNIT_INDEX" val="1"/>
  <p:tag name="KSO_WM_UNIT_ID" val="diagram20200822_1*a*1"/>
  <p:tag name="KSO_WM_TEMPLATE_CATEGORY" val="diagram"/>
  <p:tag name="KSO_WM_TEMPLATE_INDEX" val="20200822"/>
  <p:tag name="KSO_WM_UNIT_LAYERLEVEL" val="1"/>
  <p:tag name="KSO_WM_TAG_VERSION" val="1.0"/>
  <p:tag name="KSO_WM_BEAUTIFY_FLAG" val="#wm#"/>
  <p:tag name="KSO_WM_UNIT_TEXT_FILL_FORE_SCHEMECOLOR_INDEX_BRIGHTNESS" val="0"/>
  <p:tag name="KSO_WM_UNIT_TEXT_FILL_FORE_SCHEMECOLOR_INDEX" val="14"/>
  <p:tag name="KSO_WM_UNIT_TEXT_FILL_TYPE" val="1"/>
</p:tagLst>
</file>

<file path=ppt/tags/tag333.xml><?xml version="1.0" encoding="utf-8"?>
<p:tagLst xmlns:p="http://schemas.openxmlformats.org/presentationml/2006/main">
  <p:tag name="KSO_WM_UNIT_PRESET_TEXT" val="点击输入正文"/>
  <p:tag name="KSO_WM_UNIT_NOCLEAR" val="0"/>
  <p:tag name="KSO_WM_UNIT_SHOW_EDIT_AREA_INDICATION" val="1"/>
  <p:tag name="KSO_WM_UNIT_VALUE" val="165"/>
  <p:tag name="KSO_WM_UNIT_HIGHLIGHT" val="0"/>
  <p:tag name="KSO_WM_UNIT_COMPATIBLE" val="0"/>
  <p:tag name="KSO_WM_UNIT_DIAGRAM_ISNUMVISUAL" val="0"/>
  <p:tag name="KSO_WM_UNIT_DIAGRAM_ISREFERUNIT" val="0"/>
  <p:tag name="KSO_WM_UNIT_TYPE" val="f"/>
  <p:tag name="KSO_WM_UNIT_INDEX" val="1"/>
  <p:tag name="KSO_WM_UNIT_ID" val="diagram20200822_1*f*1"/>
  <p:tag name="KSO_WM_TEMPLATE_CATEGORY" val="diagram"/>
  <p:tag name="KSO_WM_TEMPLATE_INDEX" val="20200822"/>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5"/>
  <p:tag name="KSO_WM_UNIT_TEXT_FILL_FORE_SCHEMECOLOR_INDEX" val="13"/>
  <p:tag name="KSO_WM_UNIT_TEXT_FILL_TYPE" val="1"/>
</p:tagLst>
</file>

<file path=ppt/tags/tag334.xml><?xml version="1.0" encoding="utf-8"?>
<p:tagLst xmlns:p="http://schemas.openxmlformats.org/presentationml/2006/main">
  <p:tag name="KSO_WM_UNIT_VALUE" val="1385*846"/>
  <p:tag name="KSO_WM_UNIT_HIGHLIGHT" val="0"/>
  <p:tag name="KSO_WM_UNIT_COMPATIBLE" val="0"/>
  <p:tag name="KSO_WM_UNIT_DIAGRAM_ISNUMVISUAL" val="0"/>
  <p:tag name="KSO_WM_UNIT_DIAGRAM_ISREFERUNIT" val="0"/>
  <p:tag name="KSO_WM_UNIT_TYPE" val="d"/>
  <p:tag name="KSO_WM_UNIT_INDEX" val="3"/>
  <p:tag name="KSO_WM_UNIT_ID" val="diagram20200822_1*d*3"/>
  <p:tag name="KSO_WM_TEMPLATE_CATEGORY" val="diagram"/>
  <p:tag name="KSO_WM_TEMPLATE_INDEX" val="20200822"/>
  <p:tag name="KSO_WM_UNIT_LAYERLEVEL" val="1"/>
  <p:tag name="KSO_WM_TAG_VERSION" val="1.0"/>
  <p:tag name="KSO_WM_BEAUTIFY_FLAG" val="#wm#"/>
  <p:tag name="KSO_WM_UNIT_PICTURE_CLIP_FLAG" val="0"/>
</p:tagLst>
</file>

<file path=ppt/tags/tag335.xml><?xml version="1.0" encoding="utf-8"?>
<p:tagLst xmlns:p="http://schemas.openxmlformats.org/presentationml/2006/main">
  <p:tag name="KSO_WM_SLIDE_ID" val="diagram2020082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00822"/>
  <p:tag name="KSO_WM_SLIDE_LAYOUT" val="a_d_f"/>
  <p:tag name="KSO_WM_SLIDE_LAYOUT_CNT" val="1_4_1"/>
  <p:tag name="KSO_WM_SLIDE_SIZE" val="960*508"/>
  <p:tag name="KSO_WM_SLIDE_POSITION" val="0*0"/>
  <p:tag name="KSO_WM_SLIDE_RATIO" val="1.777778"/>
  <p:tag name="KSO_WM_CHIP_INFOS" val="{&quot;type&quot;:0,&quot;layout_type&quot;:&quot;full&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picture_toward&quot;:0,&quot;picture_dockside&quot;:[],&quot;fill_id&quot;:&quot;c78fec7d9f4d442ca0ed700ee78be74c&quot;,&quot;fill_align&quot;:&quot;cm&quot;,&quot;chip_types&quot;:[&quot;header&quot;]}],[{&quot;text_align&quot;:&quot;lm&quot;,&quot;text_direction&quot;:&quot;horizontal&quot;,&quot;support_big_font&quot;:true,&quot;picture_toward&quot;:0,&quot;picture_dockside&quot;:[],&quot;fill_id&quot;:&quot;c78fec7d9f4d442ca0ed700ee78be74c&quot;,&quot;fill_align&quot;:&quot;cm&quot;,&quot;chip_types&quot;:[&quot;text&quot;]}]]"/>
  <p:tag name="KSO_WM_CHIP_XID" val="5eecbcf1a758c1ec0b708d3f"/>
  <p:tag name="KSO_WM_SLIDE_CAN_ADD_NAVIGATION" val="1"/>
  <p:tag name="KSO_WM_CHIP_DECFILLPROP" val="[]"/>
  <p:tag name="KSO_WM_SLIDE_BACKGROUND" val="[&quot;general&quot;]"/>
  <p:tag name="KSO_WM_CHIP_GROUPID" val="5eecbcf1a758c1ec0b708d3e"/>
  <p:tag name="KSO_WM_SLIDE_BK_DARK_LIGHT" val="2"/>
  <p:tag name="KSO_WM_SLIDE_BACKGROUND_TYPE" val="general"/>
  <p:tag name="KSO_WM_SLIDE_SUPPORT_FEATURE_TYPE" val="0"/>
  <p:tag name="KSO_WM_TEMPLATE_ASSEMBLE_XID" val="60656e8c4054ed1e2fb7fb36"/>
  <p:tag name="KSO_WM_TEMPLATE_ASSEMBLE_GROUPID" val="60656e8c4054ed1e2fb7fb36"/>
  <p:tag name="KSO_WM_UNIT_SHOW_EDIT_AREA_INDICATION" val="1"/>
</p:tagLst>
</file>

<file path=ppt/tags/tag336.xml><?xml version="1.0" encoding="utf-8"?>
<p:tagLst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diagram20208617_1*a*1"/>
  <p:tag name="KSO_WM_TEMPLATE_CATEGORY" val="diagram"/>
  <p:tag name="KSO_WM_TEMPLATE_INDEX" val="2020861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966c0e60eac541b3bd9342e7df659d0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b6c4883f4fe246e684175bd7ffe52c28"/>
  <p:tag name="KSO_WM_UNIT_TEXT_FILL_FORE_SCHEMECOLOR_INDEX_BRIGHTNESS" val="0"/>
  <p:tag name="KSO_WM_UNIT_TEXT_FILL_FORE_SCHEMECOLOR_INDEX" val="13"/>
  <p:tag name="KSO_WM_UNIT_TEXT_FILL_TYPE" val="1"/>
  <p:tag name="KSO_WM_TEMPLATE_ASSEMBLE_XID" val="60656e7a4054ed1e2fb7f9aa"/>
  <p:tag name="KSO_WM_TEMPLATE_ASSEMBLE_GROUPID" val="60656e7a4054ed1e2fb7f9aa"/>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617_1*i*1"/>
  <p:tag name="KSO_WM_TEMPLATE_CATEGORY" val="diagram"/>
  <p:tag name="KSO_WM_TEMPLATE_INDEX" val="20208617"/>
  <p:tag name="KSO_WM_UNIT_LAYERLEVEL" val="1"/>
  <p:tag name="KSO_WM_TAG_VERSION" val="1.0"/>
  <p:tag name="KSO_WM_BEAUTIFY_FLAG" val="#wm#"/>
  <p:tag name="KSO_WM_UNIT_BLOCK" val="0"/>
  <p:tag name="KSO_WM_UNIT_SM_LIMIT_TYPE" val="2"/>
  <p:tag name="KSO_WM_UNIT_DECORATE_INFO" val="{&quot;DecorateInfoH&quot;:{&quot;IsAbs&quot;:true},&quot;DecorateInfoW&quot;:{&quot;IsAbs&quot;:true},&quot;DecorateInfoX&quot;:{&quot;IsAbs&quot;:true,&quot;Pos&quot;:1},&quot;DecorateInfoY&quot;:{&quot;IsAbs&quot;:true,&quot;Pos&quot;:1},&quot;ReferentInfo&quot;:{&quot;Id&quot;:&quot;22a63f5bdbdc42c2bb151ba5b8d2d22d&quot;,&quot;X&quot;:{&quot;Pos&quot;:1},&quot;Y&quot;:{&quot;Pos&quot;:1}},&quot;whChangeMode&quot;:0}"/>
  <p:tag name="KSO_WM_UNIT_PLACING_PICTURE_MD4" val="0"/>
  <p:tag name="KSO_WM_UNIT_DEC_AREA_ID" val="6b7e28b57fa34039a06b1f0848029449"/>
  <p:tag name="KSO_WM_CHIP_GROUPID" val="5ef20ba6a491bb0086638aec"/>
  <p:tag name="KSO_WM_CHIP_XID" val="5ef20ba6a491bb0086638aed"/>
  <p:tag name="KSO_WM_UNIT_FILL_FORE_SCHEMECOLOR_INDEX_BRIGHTNESS" val="0"/>
  <p:tag name="KSO_WM_UNIT_FILL_FORE_SCHEMECOLOR_INDEX" val="14"/>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867"/>
  <p:tag name="KSO_WM_TEMPLATE_ASSEMBLE_XID" val="60656e7a4054ed1e2fb7f9aa"/>
  <p:tag name="KSO_WM_TEMPLATE_ASSEMBLE_GROUPID" val="60656e7a4054ed1e2fb7f9aa"/>
</p:tagLst>
</file>

<file path=ppt/tags/tag33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17_1*f*1"/>
  <p:tag name="KSO_WM_TEMPLATE_CATEGORY" val="diagram"/>
  <p:tag name="KSO_WM_TEMPLATE_INDEX" val="20208617"/>
  <p:tag name="KSO_WM_UNIT_LAYERLEVEL" val="1"/>
  <p:tag name="KSO_WM_TAG_VERSION" val="1.0"/>
  <p:tag name="KSO_WM_BEAUTIFY_FLAG" val="#wm#"/>
  <p:tag name="KSO_WM_UNIT_DEFAULT_FONT" val="14;20;2"/>
  <p:tag name="KSO_WM_UNIT_BLOCK" val="0"/>
  <p:tag name="KSO_WM_UNIT_VALUE" val="342"/>
  <p:tag name="KSO_WM_UNIT_SHOW_EDIT_AREA_INDICATION" val="1"/>
  <p:tag name="KSO_WM_CHIP_GROUPID" val="5e6b05596848fb12bee65ac8"/>
  <p:tag name="KSO_WM_CHIP_XID" val="5e6b05596848fb12bee65aca"/>
  <p:tag name="KSO_WM_UNIT_DEC_AREA_ID" val="22a63f5bdbdc42c2bb151ba5b8d2d22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20eee0383d04802b81d545a02775180"/>
  <p:tag name="KSO_WM_UNIT_TEXT_FILL_FORE_SCHEMECOLOR_INDEX_BRIGHTNESS" val="0.25"/>
  <p:tag name="KSO_WM_UNIT_TEXT_FILL_FORE_SCHEMECOLOR_INDEX" val="13"/>
  <p:tag name="KSO_WM_UNIT_TEXT_FILL_TYPE" val="1"/>
  <p:tag name="KSO_WM_TEMPLATE_ASSEMBLE_XID" val="60656e7a4054ed1e2fb7f9aa"/>
  <p:tag name="KSO_WM_TEMPLATE_ASSEMBLE_GROUPID" val="60656e7a4054ed1e2fb7f9aa"/>
</p:tagLst>
</file>

<file path=ppt/tags/tag339.xml><?xml version="1.0" encoding="utf-8"?>
<p:tagLst xmlns:p="http://schemas.openxmlformats.org/presentationml/2006/main">
  <p:tag name="KSO_WM_SLIDE_ID" val="diagram20208617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08617"/>
  <p:tag name="KSO_WM_SLIDE_LAYOUT" val="a_f"/>
  <p:tag name="KSO_WM_SLIDE_LAYOUT_CNT" val="1_1"/>
  <p:tag name="KSO_WM_SLIDE_SIZE" val="816*408"/>
  <p:tag name="KSO_WM_SLIDE_POSITION" val="72*60"/>
  <p:tag name="KSO_WM_SLIDE_RATIO" val="1.777778"/>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FILLPROP" val="[[{&quot;fill_id&quot;:&quot;019a9812044c4c888696fe8ae9ebfc9c&quot;,&quot;fill_align&quot;:&quot;cm&quot;,&quot;text_align&quot;:&quot;cm&quot;,&quot;text_direction&quot;:&quot;horizontal&quot;,&quot;chip_types&quot;:[&quot;header&quot;]},{&quot;fill_id&quot;:&quot;a4674e56a66a40bc8e1c4bbe660901b2&quot;,&quot;fill_align&quot;:&quot;cm&quot;,&quot;text_align&quot;:&quot;cm&quot;,&quot;text_direction&quot;:&quot;horizontal&quot;,&quot;chip_types&quot;:[&quot;diagram&quot;,&quot;pictext&quot;,&quot;picture&quot;,&quot;chart&quot;,&quot;table&quot;,&quot;video&quot;],&quot;support_features&quot;:[&quot;collage&quot;,&quot;carousel&quot;]}],[{&quot;fill_id&quot;:&quot;019a9812044c4c888696fe8ae9ebfc9c&quot;,&quot;fill_align&quot;:&quot;cm&quot;,&quot;text_align&quot;:&quot;cm&quot;,&quot;text_direction&quot;:&quot;horizontal&quot;,&quot;chip_types&quot;:[&quot;header&quot;]},{&quot;fill_id&quot;:&quot;a4674e56a66a40bc8e1c4bbe660901b2&quot;,&quot;fill_align&quot;:&quot;cm&quot;,&quot;text_align&quot;:&quot;lm&quot;,&quot;text_direction&quot;:&quot;horizontal&quot;,&quot;chip_types&quot;:[&quot;text&quot;]}]]"/>
  <p:tag name="KSO_WM_CHIP_XID" val="5ef20ba6a491bb0086638aed"/>
  <p:tag name="KSO_WM_SLIDE_CAN_ADD_NAVIGATION" val="1"/>
  <p:tag name="KSO_WM_CHIP_DECFILLPROP" val="[]"/>
  <p:tag name="KSO_WM_SLIDE_BACKGROUND" val="[&quot;general&quot;]"/>
  <p:tag name="KSO_WM_CHIP_GROUPID" val="5ef20ba6a491bb0086638aec"/>
  <p:tag name="KSO_WM_SLIDE_BK_DARK_LIGHT" val="2"/>
  <p:tag name="KSO_WM_SLIDE_BACKGROUND_TYPE" val="general"/>
  <p:tag name="KSO_WM_SLIDE_SUPPORT_FEATURE_TYPE" val="0"/>
  <p:tag name="KSO_WM_TEMPLATE_ASSEMBLE_XID" val="60656e7a4054ed1e2fb7f9aa"/>
  <p:tag name="KSO_WM_TEMPLATE_ASSEMBLE_GROUPID" val="60656e7a4054ed1e2fb7f9aa"/>
  <p:tag name="KSO_WM_SLIDE_LAYOUT_INFO" val="{&quot;backgroundInfo&quot;:[{&quot;bottom&quot;:0,&quot;bottomAbs&quot;:false,&quot;left&quot;:0,&quot;leftAbs&quot;:false,&quot;right&quot;:0,&quot;rightAbs&quot;:false,&quot;top&quot;:0,&quot;topAbs&quot;:false,&quot;type&quot;:&quot;general&quot;}],&quot;id&quot;:&quot;2021-04-01T15:01:27&quot;,&quot;maxSize&quot;:{&quot;size1&quot;:22.2},&quot;minSize&quot;:{&quot;size1&quot;:20},&quot;normalSize&quot;:{&quot;size1&quot;:20.00018518518518},&quot;subLayout&quot;:[{&quot;id&quot;:&quot;2021-04-01T15:01:27&quot;,&quot;margin&quot;:{&quot;bottom&quot;:0.02600000612437725,&quot;left&quot;:2.5399999618530273,&quot;right&quot;:2.5399999618530273,&quot;top&quot;:1.6929999589920044},&quot;type&quot;:0},{&quot;id&quot;:&quot;2021-04-01T15:01:27&quot;,&quot;margin&quot;:{&quot;bottom&quot;:2.5399999618530273,&quot;left&quot;:3.38700008392334,&quot;right&quot;:3.385999917984009,&quot;top&quot;:1.6929999589920044},&quot;type&quot;:0}],&quot;type&quot;:0}"/>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9344_1*i*1"/>
  <p:tag name="KSO_WM_TEMPLATE_CATEGORY" val="diagram"/>
  <p:tag name="KSO_WM_TEMPLATE_INDEX" val="20209344"/>
  <p:tag name="KSO_WM_UNIT_LAYERLEVEL" val="1"/>
  <p:tag name="KSO_WM_TAG_VERSION" val="1.0"/>
  <p:tag name="KSO_WM_BEAUTIFY_FLAG" val="#wm#"/>
  <p:tag name="KSO_WM_UNIT_BLOCK" val="0"/>
  <p:tag name="KSO_WM_UNIT_SM_LIMIT_TYPE" val="2"/>
  <p:tag name="KSO_WM_UNIT_DEC_AREA_ID" val="21332f97fbba4e12806446ed40358a3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ecbcf1a758c1ec0b708d3e"/>
  <p:tag name="KSO_WM_CHIP_XID" val="5eecbcf1a758c1ec0b708d3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
  <p:tag name="KSO_WM_TEMPLATE_ASSEMBLE_XID" val="60656e8c4054ed1e2fb7fb36"/>
  <p:tag name="KSO_WM_TEMPLATE_ASSEMBLE_GROUPID" val="60656e8c4054ed1e2fb7fb36"/>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9344_1*i*2"/>
  <p:tag name="KSO_WM_TEMPLATE_CATEGORY" val="diagram"/>
  <p:tag name="KSO_WM_TEMPLATE_INDEX" val="20209344"/>
  <p:tag name="KSO_WM_UNIT_LAYERLEVEL" val="1"/>
  <p:tag name="KSO_WM_TAG_VERSION" val="1.0"/>
  <p:tag name="KSO_WM_BEAUTIFY_FLAG" val="#wm#"/>
  <p:tag name="KSO_WM_UNIT_BLOCK" val="0"/>
  <p:tag name="KSO_WM_UNIT_SM_LIMIT_TYPE" val="2"/>
  <p:tag name="KSO_WM_UNIT_DEC_AREA_ID" val="7449436611fd4da6bb61f062c2f41787"/>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ecbcf1a758c1ec0b708d3e"/>
  <p:tag name="KSO_WM_CHIP_XID" val="5eecbcf1a758c1ec0b708d3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
  <p:tag name="KSO_WM_TEMPLATE_ASSEMBLE_XID" val="60656e8c4054ed1e2fb7fb36"/>
  <p:tag name="KSO_WM_TEMPLATE_ASSEMBLE_GROUPID" val="60656e8c4054ed1e2fb7fb36"/>
</p:tagLst>
</file>

<file path=ppt/tags/tag342.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09344_1*a*1"/>
  <p:tag name="KSO_WM_TEMPLATE_CATEGORY" val="diagram"/>
  <p:tag name="KSO_WM_TEMPLATE_INDEX" val="20209344"/>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2f46c4de933f497d95145ba4e4c28a5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de6dad4a757343d7aa64699e3d0701ef"/>
  <p:tag name="KSO_WM_UNIT_SUPPORT_BIG_FONT" val="1"/>
  <p:tag name="KSO_WM_UNIT_TEXT_FILL_FORE_SCHEMECOLOR_INDEX_BRIGHTNESS" val="0"/>
  <p:tag name="KSO_WM_UNIT_TEXT_FILL_FORE_SCHEMECOLOR_INDEX" val="13"/>
  <p:tag name="KSO_WM_UNIT_TEXT_FILL_TYPE" val="1"/>
  <p:tag name="KSO_WM_TEMPLATE_ASSEMBLE_XID" val="60656e8c4054ed1e2fb7fb36"/>
  <p:tag name="KSO_WM_TEMPLATE_ASSEMBLE_GROUPID" val="60656e8c4054ed1e2fb7fb36"/>
</p:tagLst>
</file>

<file path=ppt/tags/tag343.xml><?xml version="1.0" encoding="utf-8"?>
<p:tagLst xmlns:p="http://schemas.openxmlformats.org/presentationml/2006/main">
  <p:tag name="KSO_WM_SLIDE_ID" val="diagram2020934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09344"/>
  <p:tag name="KSO_WM_SLIDE_LAYOUT" val="a"/>
  <p:tag name="KSO_WM_SLIDE_LAYOUT_CNT" val="1"/>
  <p:tag name="KSO_WM_SLIDE_SIZE" val="756*331"/>
  <p:tag name="KSO_WM_SLIDE_POSITION" val="101*104"/>
  <p:tag name="KSO_WM_SLIDE_RATIO" val="1.777778"/>
  <p:tag name="KSO_WM_CHIP_INFOS" val="{&quot;type&quot;:0,&quot;layout_type&quot;:&quot;full&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picture_toward&quot;:0,&quot;picture_dockside&quot;:[],&quot;fill_id&quot;:&quot;c78fec7d9f4d442ca0ed700ee78be74c&quot;,&quot;fill_align&quot;:&quot;cm&quot;,&quot;chip_types&quot;:[&quot;header&quot;]}],[{&quot;text_align&quot;:&quot;lm&quot;,&quot;text_direction&quot;:&quot;horizontal&quot;,&quot;support_big_font&quot;:true,&quot;picture_toward&quot;:0,&quot;picture_dockside&quot;:[],&quot;fill_id&quot;:&quot;c78fec7d9f4d442ca0ed700ee78be74c&quot;,&quot;fill_align&quot;:&quot;cm&quot;,&quot;chip_types&quot;:[&quot;text&quot;]}]]"/>
  <p:tag name="KSO_WM_CHIP_XID" val="5eecbcf1a758c1ec0b708d3f"/>
  <p:tag name="KSO_WM_SLIDE_CAN_ADD_NAVIGATION" val="1"/>
  <p:tag name="KSO_WM_CHIP_DECFILLPROP" val="[]"/>
  <p:tag name="KSO_WM_SLIDE_BACKGROUND" val="[&quot;general&quot;]"/>
  <p:tag name="KSO_WM_SLIDE_LAYOUT_INFO" val="{&quot;backgroundInfo&quot;:[{&quot;bottom&quot;:0,&quot;bottomAbs&quot;:false,&quot;left&quot;:0,&quot;leftAbs&quot;:false,&quot;right&quot;:0,&quot;rightAbs&quot;:false,&quot;top&quot;:0,&quot;topAbs&quot;:false,&quot;type&quot;:&quot;general&quot;}],&quot;id&quot;:&quot;2021-04-01T15:05:47&quot;,&quot;maxSize&quot;:{&quot;size1&quot;:0},&quot;minSize&quot;:{&quot;size1&quot;:0},&quot;normalSize&quot;:{&quot;size1&quot;:0},&quot;subLayout&quot;:[{&quot;id&quot;:&quot;2021-04-01T15:05:47&quot;,&quot;type&quot;:0},{&quot;id&quot;:&quot;2021-04-01T15:05:47&quot;,&quot;margin&quot;:{&quot;bottom&quot;:6.349999904632568,&quot;left&quot;:4.2330002784729,&quot;right&quot;:4.2330002784729,&quot;top&quot;:6.349999904632568},&quot;type&quot;:0}],&quot;type&quot;:0}"/>
  <p:tag name="KSO_WM_CHIP_GROUPID" val="5eecbcf1a758c1ec0b708d3e"/>
  <p:tag name="KSO_WM_SLIDE_BK_DARK_LIGHT" val="2"/>
  <p:tag name="KSO_WM_SLIDE_BACKGROUND_TYPE" val="general"/>
  <p:tag name="KSO_WM_SLIDE_SUPPORT_FEATURE_TYPE" val="0"/>
  <p:tag name="KSO_WM_TEMPLATE_ASSEMBLE_XID" val="60656e8c4054ed1e2fb7fb36"/>
  <p:tag name="KSO_WM_TEMPLATE_ASSEMBLE_GROUPID" val="60656e8c4054ed1e2fb7fb36"/>
</p:tagLst>
</file>

<file path=ppt/tags/tag344.xml><?xml version="1.0" encoding="utf-8"?>
<p:tagLst xmlns:p="http://schemas.openxmlformats.org/presentationml/2006/main">
  <p:tag name="KSO_WM_UNIT_SUBTYPE" val="a"/>
  <p:tag name="KSO_WM_UNIT_PRESET_TEXT" val="单点击此处添加正文，文字是您思想的提炼，为了演示发布的良好效果，请您尽可能提炼思想的精髓，然后简单的阐述您的观点。如果您的内容确实非常重要又难以精简，也请使用分段处理，对内容进行简单的梳理和提炼，这样会使逻辑框架相对清晰。请您尽可能提炼思想的精髓，否则容易造成观者的阅读压力，适得其反。&#13;单点击此处添加正文，文字是您思想的提炼，为了演示发布的良好效果，请您尽可能提炼思想的精髓，然后简单的阐述您的观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05832_2*m_h_f*1_1_1"/>
  <p:tag name="KSO_WM_TEMPLATE_CATEGORY" val="diagram"/>
  <p:tag name="KSO_WM_TEMPLATE_INDEX" val="20205832"/>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0"/>
  <p:tag name="KSO_WM_DIAGRAM_VIRTUALLY_FRAME" val="{&quot;height&quot;:407.98354330708656,&quot;left&quot;:228.76181102362202,&quot;top&quot;:108.00858267716535,&quot;width&quot;:508.5235433070866}"/>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5832_2*m_h_i*1_1_1"/>
  <p:tag name="KSO_WM_TEMPLATE_CATEGORY" val="diagram"/>
  <p:tag name="KSO_WM_TEMPLATE_INDEX" val="20205832"/>
  <p:tag name="KSO_WM_UNIT_LAYERLEVEL" val="1_1_1"/>
  <p:tag name="KSO_WM_TAG_VERSION" val="1.0"/>
  <p:tag name="KSO_WM_BEAUTIFY_FLAG" val="#wm#"/>
  <p:tag name="KSO_WM_UNIT_FILL_FORE_SCHEMECOLOR_INDEX_1_BRIGHTNESS" val="0"/>
  <p:tag name="KSO_WM_UNIT_FILL_FORE_SCHEMECOLOR_INDEX_1" val="14"/>
  <p:tag name="KSO_WM_UNIT_FILL_FORE_SCHEMECOLOR_INDEX_1_POS" val="0"/>
  <p:tag name="KSO_WM_UNIT_FILL_FORE_SCHEMECOLOR_INDEX_1_TRANS" val="1"/>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270"/>
  <p:tag name="KSO_WM_UNIT_FILL_GRADIENT_Direction" val="6"/>
  <p:tag name="KSO_WM_UNIT_FILL_TYPE" val="3"/>
  <p:tag name="KSO_WM_UNIT_TEXT_FILL_FORE_SCHEMECOLOR_INDEX_BRIGHTNESS" val="0"/>
  <p:tag name="KSO_WM_UNIT_TEXT_FILL_FORE_SCHEMECOLOR_INDEX" val="2"/>
  <p:tag name="KSO_WM_UNIT_TEXT_FILL_TYPE" val="1"/>
  <p:tag name="KSO_WM_UNIT_USESOURCEFORMAT_APPLY" val="0"/>
  <p:tag name="KSO_WM_DIAGRAM_VIRTUALLY_FRAME" val="{&quot;height&quot;:407.98354330708656,&quot;left&quot;:228.76181102362202,&quot;top&quot;:108.00858267716535,&quot;width&quot;:508.5235433070866}"/>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05832_2*m_h_i*1_1_2"/>
  <p:tag name="KSO_WM_TEMPLATE_CATEGORY" val="diagram"/>
  <p:tag name="KSO_WM_TEMPLATE_INDEX" val="20205832"/>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 name="KSO_WM_UNIT_USESOURCEFORMAT_APPLY" val="0"/>
  <p:tag name="KSO_WM_DIAGRAM_VIRTUALLY_FRAME" val="{&quot;height&quot;:407.98354330708656,&quot;left&quot;:228.76181102362202,&quot;top&quot;:108.00858267716535,&quot;width&quot;:508.5235433070866}"/>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3"/>
  <p:tag name="KSO_WM_UNIT_ID" val="diagram20205832_2*m_h_i*1_1_3"/>
  <p:tag name="KSO_WM_TEMPLATE_CATEGORY" val="diagram"/>
  <p:tag name="KSO_WM_TEMPLATE_INDEX" val="20205832"/>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0"/>
  <p:tag name="KSO_WM_DIAGRAM_VIRTUALLY_FRAME" val="{&quot;height&quot;:407.98354330708656,&quot;left&quot;:228.76181102362202,&quot;top&quot;:108.00858267716535,&quot;width&quot;:508.5235433070866}"/>
</p:tagLst>
</file>

<file path=ppt/tags/tag348.xml><?xml version="1.0" encoding="utf-8"?>
<p:tagLst xmlns:p="http://schemas.openxmlformats.org/presentationml/2006/main">
  <p:tag name="KSO_WM_UNIT_SUBTYPE" val="a"/>
  <p:tag name="KSO_WM_UNIT_PRESET_TEXT" val="单点击此处添加正文，文字是您思想的提炼，为了演示发布的良好效果，请您尽可能提炼思想的精髓，然后简单的阐述您的观点。如果您的内容确实非常重要又难以精简，也请使用分段处理，对内容进行简单的梳理和提炼，这样会使逻辑框架相对清晰。请您尽可能提炼思想的精髓，否则容易造成观者的阅读压力，适得其反。&#13;单点击此处添加正文，文字是您思想的提炼，为了演示发布的良好效果，请您尽可能提炼思想的精髓，然后简单的阐述您的观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05832_2*m_h_f*1_2_1"/>
  <p:tag name="KSO_WM_TEMPLATE_CATEGORY" val="diagram"/>
  <p:tag name="KSO_WM_TEMPLATE_INDEX" val="20205832"/>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0"/>
  <p:tag name="KSO_WM_DIAGRAM_VIRTUALLY_FRAME" val="{&quot;height&quot;:407.98354330708656,&quot;left&quot;:228.76181102362202,&quot;top&quot;:108.00858267716535,&quot;width&quot;:508.5235433070866}"/>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5832_2*m_h_i*1_2_1"/>
  <p:tag name="KSO_WM_TEMPLATE_CATEGORY" val="diagram"/>
  <p:tag name="KSO_WM_TEMPLATE_INDEX" val="20205832"/>
  <p:tag name="KSO_WM_UNIT_LAYERLEVEL" val="1_1_1"/>
  <p:tag name="KSO_WM_TAG_VERSION" val="1.0"/>
  <p:tag name="KSO_WM_BEAUTIFY_FLAG" val="#wm#"/>
  <p:tag name="KSO_WM_UNIT_FILL_FORE_SCHEMECOLOR_INDEX_1_BRIGHTNESS" val="0"/>
  <p:tag name="KSO_WM_UNIT_FILL_FORE_SCHEMECOLOR_INDEX_1" val="14"/>
  <p:tag name="KSO_WM_UNIT_FILL_FORE_SCHEMECOLOR_INDEX_1_POS" val="0"/>
  <p:tag name="KSO_WM_UNIT_FILL_FORE_SCHEMECOLOR_INDEX_1_TRANS" val="1"/>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0"/>
  <p:tag name="KSO_WM_UNIT_FILL_GRADIENT_ANGLE" val="270"/>
  <p:tag name="KSO_WM_UNIT_FILL_GRADIENT_Direction" val="6"/>
  <p:tag name="KSO_WM_UNIT_FILL_TYPE" val="3"/>
  <p:tag name="KSO_WM_UNIT_TEXT_FILL_FORE_SCHEMECOLOR_INDEX_BRIGHTNESS" val="0"/>
  <p:tag name="KSO_WM_UNIT_TEXT_FILL_FORE_SCHEMECOLOR_INDEX" val="2"/>
  <p:tag name="KSO_WM_UNIT_TEXT_FILL_TYPE" val="1"/>
  <p:tag name="KSO_WM_UNIT_USESOURCEFORMAT_APPLY" val="0"/>
  <p:tag name="KSO_WM_DIAGRAM_VIRTUALLY_FRAME" val="{&quot;height&quot;:407.98354330708656,&quot;left&quot;:228.76181102362202,&quot;top&quot;:108.00858267716535,&quot;width&quot;:508.5235433070866}"/>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05832_2*m_h_i*1_2_2"/>
  <p:tag name="KSO_WM_TEMPLATE_CATEGORY" val="diagram"/>
  <p:tag name="KSO_WM_TEMPLATE_INDEX" val="20205832"/>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 name="KSO_WM_UNIT_USESOURCEFORMAT_APPLY" val="0"/>
  <p:tag name="KSO_WM_DIAGRAM_VIRTUALLY_FRAME" val="{&quot;height&quot;:407.98354330708656,&quot;left&quot;:228.76181102362202,&quot;top&quot;:108.00858267716535,&quot;width&quot;:508.5235433070866}"/>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3"/>
  <p:tag name="KSO_WM_UNIT_ID" val="diagram20205832_2*m_h_i*1_2_3"/>
  <p:tag name="KSO_WM_TEMPLATE_CATEGORY" val="diagram"/>
  <p:tag name="KSO_WM_TEMPLATE_INDEX" val="20205832"/>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0"/>
  <p:tag name="KSO_WM_DIAGRAM_VIRTUALLY_FRAME" val="{&quot;height&quot;:407.98354330708656,&quot;left&quot;:228.76181102362202,&quot;top&quot;:108.00858267716535,&quot;width&quot;:508.5235433070866}"/>
</p:tagLst>
</file>

<file path=ppt/tags/tag352.xml><?xml version="1.0" encoding="utf-8"?>
<p:tagLst xmlns:p="http://schemas.openxmlformats.org/presentationml/2006/main">
  <p:tag name="KSO_WM_UNIT_SUBTYPE" val="a"/>
  <p:tag name="KSO_WM_UNIT_PRESET_TEXT" val="单点击此处添加正文，文字是您思想的提炼，为了演示发布的良好效果，请您尽可能提炼思想的精髓，然后简单的阐述您的观点。如果您的内容确实非常重要又难以精简，也请使用分段处理，对内容进行简单的梳理和提炼，这样会使逻辑框架相对清晰。请您尽可能提炼思想的精髓，否则容易造成观者的阅读压力，适得其反。&#13;单点击此处添加正文，文字是您思想的提炼，为了演示发布的良好效果，请您尽可能提炼思想的精髓，然后简单的阐述您的观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205832_2*m_h_f*1_3_1"/>
  <p:tag name="KSO_WM_TEMPLATE_CATEGORY" val="diagram"/>
  <p:tag name="KSO_WM_TEMPLATE_INDEX" val="20205832"/>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0"/>
  <p:tag name="KSO_WM_DIAGRAM_VIRTUALLY_FRAME" val="{&quot;height&quot;:407.98354330708656,&quot;left&quot;:228.76181102362202,&quot;top&quot;:108.00858267716535,&quot;width&quot;:508.5235433070866}"/>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5832_2*m_h_i*1_3_1"/>
  <p:tag name="KSO_WM_TEMPLATE_CATEGORY" val="diagram"/>
  <p:tag name="KSO_WM_TEMPLATE_INDEX" val="20205832"/>
  <p:tag name="KSO_WM_UNIT_LAYERLEVEL" val="1_1_1"/>
  <p:tag name="KSO_WM_TAG_VERSION" val="1.0"/>
  <p:tag name="KSO_WM_BEAUTIFY_FLAG" val="#wm#"/>
  <p:tag name="KSO_WM_UNIT_FILL_FORE_SCHEMECOLOR_INDEX_1_BRIGHTNESS" val="0"/>
  <p:tag name="KSO_WM_UNIT_FILL_FORE_SCHEMECOLOR_INDEX_1" val="14"/>
  <p:tag name="KSO_WM_UNIT_FILL_FORE_SCHEMECOLOR_INDEX_1_POS" val="0"/>
  <p:tag name="KSO_WM_UNIT_FILL_FORE_SCHEMECOLOR_INDEX_1_TRANS" val="1"/>
  <p:tag name="KSO_WM_UNIT_FILL_FORE_SCHEMECOLOR_INDEX_2_BRIGHTNESS" val="0"/>
  <p:tag name="KSO_WM_UNIT_FILL_FORE_SCHEMECOLOR_INDEX_2" val="7"/>
  <p:tag name="KSO_WM_UNIT_FILL_FORE_SCHEMECOLOR_INDEX_2_POS" val="1"/>
  <p:tag name="KSO_WM_UNIT_FILL_FORE_SCHEMECOLOR_INDEX_2_TRANS" val="0"/>
  <p:tag name="KSO_WM_UNIT_FILL_GRADIENT_TYPE" val="0"/>
  <p:tag name="KSO_WM_UNIT_FILL_GRADIENT_ANGLE" val="270"/>
  <p:tag name="KSO_WM_UNIT_FILL_GRADIENT_Direction" val="6"/>
  <p:tag name="KSO_WM_UNIT_FILL_TYPE" val="3"/>
  <p:tag name="KSO_WM_UNIT_TEXT_FILL_FORE_SCHEMECOLOR_INDEX_BRIGHTNESS" val="0"/>
  <p:tag name="KSO_WM_UNIT_TEXT_FILL_FORE_SCHEMECOLOR_INDEX" val="2"/>
  <p:tag name="KSO_WM_UNIT_TEXT_FILL_TYPE" val="1"/>
  <p:tag name="KSO_WM_UNIT_USESOURCEFORMAT_APPLY" val="0"/>
  <p:tag name="KSO_WM_DIAGRAM_VIRTUALLY_FRAME" val="{&quot;height&quot;:407.98354330708656,&quot;left&quot;:228.76181102362202,&quot;top&quot;:108.00858267716535,&quot;width&quot;:508.5235433070866}"/>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05832_2*m_h_i*1_3_2"/>
  <p:tag name="KSO_WM_TEMPLATE_CATEGORY" val="diagram"/>
  <p:tag name="KSO_WM_TEMPLATE_INDEX" val="20205832"/>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 name="KSO_WM_UNIT_USESOURCEFORMAT_APPLY" val="0"/>
  <p:tag name="KSO_WM_DIAGRAM_VIRTUALLY_FRAME" val="{&quot;height&quot;:407.98354330708656,&quot;left&quot;:228.76181102362202,&quot;top&quot;:108.00858267716535,&quot;width&quot;:508.5235433070866}"/>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3_3"/>
  <p:tag name="KSO_WM_UNIT_ID" val="diagram20205832_2*m_h_i*1_3_3"/>
  <p:tag name="KSO_WM_TEMPLATE_CATEGORY" val="diagram"/>
  <p:tag name="KSO_WM_TEMPLATE_INDEX" val="20205832"/>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0"/>
  <p:tag name="KSO_WM_DIAGRAM_VIRTUALLY_FRAME" val="{&quot;height&quot;:407.98354330708656,&quot;left&quot;:228.76181102362202,&quot;top&quot;:108.00858267716535,&quot;width&quot;:508.5235433070866}"/>
</p:tagLst>
</file>

<file path=ppt/tags/tag356.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20261_1*a*1"/>
  <p:tag name="KSO_WM_TEMPLATE_CATEGORY" val="diagram"/>
  <p:tag name="KSO_WM_TEMPLATE_INDEX" val="20220261"/>
  <p:tag name="KSO_WM_UNIT_LAYERLEVEL" val="1"/>
  <p:tag name="KSO_WM_TAG_VERSION" val="1.0"/>
  <p:tag name="KSO_WM_BEAUTIFY_FLAG" val="#wm#"/>
  <p:tag name="KSO_WM_UNIT_BLOCK" val="0"/>
  <p:tag name="KSO_WM_UNIT_SM_LIMIT_TYPE" val="2"/>
  <p:tag name="KSO_WM_UNIT_DEC_AREA_ID" val="48d74db8edac409e96a6d128c8b7ae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15"/>
  <p:tag name="KSO_WM_UNIT_TEXT_FILL_FORE_SCHEMECOLOR_INDEX" val="13"/>
  <p:tag name="KSO_WM_UNIT_TEXT_FILL_TYPE" val="1"/>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261_1*i*1"/>
  <p:tag name="KSO_WM_TEMPLATE_CATEGORY" val="diagram"/>
  <p:tag name="KSO_WM_TEMPLATE_INDEX" val="20220261"/>
  <p:tag name="KSO_WM_UNIT_LAYERLEVEL" val="1"/>
  <p:tag name="KSO_WM_TAG_VERSION" val="1.0"/>
  <p:tag name="KSO_WM_BEAUTIFY_FLAG" val="#wm#"/>
  <p:tag name="KSO_WM_UNIT_BLOCK" val="0"/>
  <p:tag name="KSO_WM_UNIT_SM_LIMIT_TYPE" val="0"/>
  <p:tag name="KSO_WM_UNIT_DEC_AREA_ID" val="4bea3ecb08f64ed1b1a94221eaa0276a"/>
  <p:tag name="KSO_WM_UNIT_DECORATE_INFO" val="{&quot;ReferentInfo&quot;:{&quot;Id&quot;:&quot;48d74db8edac409e96a6d128c8b7ae2c&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358.xml><?xml version="1.0" encoding="utf-8"?>
<p:tagLst xmlns:p="http://schemas.openxmlformats.org/presentationml/2006/main">
  <p:tag name="KSO_WM_SLIDE_BACKGROUND_TYPE" val="general"/>
  <p:tag name="KSO_WM_SLIDE_BK_DARK_LIGHT" val="2"/>
  <p:tag name="KSO_WM_SLIDE_ID" val="diagram20220261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261"/>
  <p:tag name="KSO_WM_SLIDE_LAYOUT" val="a_d"/>
  <p:tag name="KSO_WM_SLIDE_LAYOUT_CNT" val="1_1"/>
  <p:tag name="KSO_WM_SLIDE_TYPE" val="text"/>
  <p:tag name="KSO_WM_SLIDE_SUBTYPE" val="picTxt"/>
  <p:tag name="KSO_WM_SLIDE_LAYOUTTYPE" val="topbottom"/>
  <p:tag name="KSO_WM_SLIDE_SIZE" val="890*492"/>
  <p:tag name="KSO_WM_SLIDE_POSITION" val="36*24"/>
  <p:tag name="KSO_WM_SLIDE_LAYOUT_INFO" val="{&quot;backgroundInfo&quot;:[{&quot;bottom&quot;:0,&quot;bottomAbs&quot;:false,&quot;left&quot;:0,&quot;leftAbs&quot;:false,&quot;right&quot;:0,&quot;rightAbs&quot;:false,&quot;top&quot;:0,&quot;topAbs&quot;:false,&quot;type&quot;:&quot;general&quot;}],&quot;id&quot;:&quot;2024-05-13T16:33:49&quot;,&quot;maxSize&quot;:{&quot;size1&quot;:20},&quot;minSize&quot;:{&quot;size1&quot;:13.5},&quot;normalSize&quot;:{&quot;size1&quot;:13.5},&quot;subLayout&quot;:[{&quot;id&quot;:&quot;2024-05-13T16:33:49&quot;,&quot;margin&quot;:{&quot;bottom&quot;:0.025999998673796654,&quot;left&quot;:1.2699999809265137,&quot;right&quot;:1.2699999809265137,&quot;top&quot;:0.4230000376701355},&quot;type&quot;:0},{&quot;id&quot;:&quot;2024-05-13T16:33:49&quot;,&quot;margin&quot;:{&quot;bottom&quot;:0.847000002861023,&quot;left&quot;:1.2699999809265137,&quot;right&quot;:1.1990001201629639,&quot;top&quot;:1.2439998388290405},&quot;type&quot;:0}],&quot;type&quot;:0}"/>
  <p:tag name="KSO_WM_SLIDE_RATIO" val="1.777778"/>
  <p:tag name="KSO_WM_SLIDE_BACKGROUND" val="[&quot;general&quot;]"/>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3749_1*i*1"/>
  <p:tag name="KSO_WM_TEMPLATE_CATEGORY" val="diagram"/>
  <p:tag name="KSO_WM_TEMPLATE_INDEX" val="20203749"/>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3749_1*i*2"/>
  <p:tag name="KSO_WM_TEMPLATE_CATEGORY" val="diagram"/>
  <p:tag name="KSO_WM_TEMPLATE_INDEX" val="20203749"/>
  <p:tag name="KSO_WM_UNIT_LAYERLEVEL" val="1"/>
  <p:tag name="KSO_WM_TAG_VERSION" val="1.0"/>
  <p:tag name="KSO_WM_BEAUTIFY_FLAG" val="#wm#"/>
  <p:tag name="KSO_WM_UNIT_FILL_FORE_SCHEMECOLOR_INDEX_BRIGHTNESS" val="0.8"/>
  <p:tag name="KSO_WM_UNIT_FILL_FORE_SCHEMECOLOR_INDEX" val="7"/>
  <p:tag name="KSO_WM_UNIT_FILL_BACK_SCHEMECOLOR_INDEX_BRIGHTNESS" val="0.6"/>
  <p:tag name="KSO_WM_UNIT_FILL_BACK_SCHEMECOLOR_INDEX" val="5"/>
  <p:tag name="KSO_WM_UNIT_FILL_TYPE" val="2"/>
  <p:tag name="KSO_WM_UNIT_TEXT_FILL_FORE_SCHEMECOLOR_INDEX_BRIGHTNESS" val="0"/>
  <p:tag name="KSO_WM_UNIT_TEXT_FILL_FORE_SCHEMECOLOR_INDEX" val="14"/>
  <p:tag name="KSO_WM_UNIT_TEXT_FILL_TYPE" val="1"/>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3749_1*i*3"/>
  <p:tag name="KSO_WM_TEMPLATE_CATEGORY" val="diagram"/>
  <p:tag name="KSO_WM_TEMPLATE_INDEX" val="20203749"/>
  <p:tag name="KSO_WM_UNIT_LAYERLEVEL" val="1"/>
  <p:tag name="KSO_WM_TAG_VERSION" val="1.0"/>
  <p:tag name="KSO_WM_BEAUTIFY_FLAG" val="#wm#"/>
  <p:tag name="KSO_WM_UNIT_FILL_FORE_SCHEMECOLOR_INDEX_BRIGHTNESS" val="0.4"/>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
  <p:tag name="KSO_WM_UNIT_TEXT_FILL_FORE_SCHEMECOLOR_INDEX" val="14"/>
  <p:tag name="KSO_WM_UNIT_TEXT_FILL_TYPE" val="1"/>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3749_1*i*5"/>
  <p:tag name="KSO_WM_TEMPLATE_CATEGORY" val="diagram"/>
  <p:tag name="KSO_WM_TEMPLATE_INDEX" val="20203749"/>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3749_1*i*4"/>
  <p:tag name="KSO_WM_TEMPLATE_CATEGORY" val="diagram"/>
  <p:tag name="KSO_WM_TEMPLATE_INDEX" val="20203749"/>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364.xml><?xml version="1.0" encoding="utf-8"?>
<p:tagLst xmlns:p="http://schemas.openxmlformats.org/presentationml/2006/main">
  <p:tag name="KSO_WM_SLIDE_BACKGROUND_TYPE" val="general"/>
  <p:tag name="KSO_WM_SLIDE_BK_DARK_LIGHT" val="2"/>
  <p:tag name="KSO_WM_SLIDE_ID" val="diagram20203749_1"/>
  <p:tag name="KSO_WM_TEMPLATE_SUBCATEGORY" val="0"/>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03749"/>
  <p:tag name="KSO_WM_SLIDE_LAYOUT" val="f"/>
  <p:tag name="KSO_WM_SLIDE_LAYOUT_CNT" val="1"/>
  <p:tag name="KSO_WM_SLIDE_TYPE" val="text"/>
  <p:tag name="KSO_WM_SLIDE_SUBTYPE" val="pureTxt"/>
  <p:tag name="KSO_WM_SLIDE_LAYOUTTYPE" val="topbottom"/>
  <p:tag name="KSO_WM_SLIDE_SIZE" val="919*540"/>
  <p:tag name="KSO_WM_SLIDE_POSITION" val="0*0"/>
  <p:tag name="KSO_WM_SLIDE_RATIO" val="1.777778"/>
  <p:tag name="KSO_WM_SLIDE_BACKGROUND" val="[&quot;general&quot;]"/>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3749_1*i*1"/>
  <p:tag name="KSO_WM_TEMPLATE_CATEGORY" val="diagram"/>
  <p:tag name="KSO_WM_TEMPLATE_INDEX" val="20203749"/>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3749_1*i*2"/>
  <p:tag name="KSO_WM_TEMPLATE_CATEGORY" val="diagram"/>
  <p:tag name="KSO_WM_TEMPLATE_INDEX" val="20203749"/>
  <p:tag name="KSO_WM_UNIT_LAYERLEVEL" val="1"/>
  <p:tag name="KSO_WM_TAG_VERSION" val="1.0"/>
  <p:tag name="KSO_WM_BEAUTIFY_FLAG" val="#wm#"/>
  <p:tag name="KSO_WM_UNIT_FILL_FORE_SCHEMECOLOR_INDEX_BRIGHTNESS" val="0.8"/>
  <p:tag name="KSO_WM_UNIT_FILL_FORE_SCHEMECOLOR_INDEX" val="7"/>
  <p:tag name="KSO_WM_UNIT_FILL_BACK_SCHEMECOLOR_INDEX_BRIGHTNESS" val="0.6"/>
  <p:tag name="KSO_WM_UNIT_FILL_BACK_SCHEMECOLOR_INDEX" val="5"/>
  <p:tag name="KSO_WM_UNIT_FILL_TYPE" val="2"/>
  <p:tag name="KSO_WM_UNIT_TEXT_FILL_FORE_SCHEMECOLOR_INDEX_BRIGHTNESS" val="0"/>
  <p:tag name="KSO_WM_UNIT_TEXT_FILL_FORE_SCHEMECOLOR_INDEX" val="14"/>
  <p:tag name="KSO_WM_UNIT_TEXT_FILL_TYPE" val="1"/>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3749_1*i*3"/>
  <p:tag name="KSO_WM_TEMPLATE_CATEGORY" val="diagram"/>
  <p:tag name="KSO_WM_TEMPLATE_INDEX" val="20203749"/>
  <p:tag name="KSO_WM_UNIT_LAYERLEVEL" val="1"/>
  <p:tag name="KSO_WM_TAG_VERSION" val="1.0"/>
  <p:tag name="KSO_WM_BEAUTIFY_FLAG" val="#wm#"/>
  <p:tag name="KSO_WM_UNIT_FILL_FORE_SCHEMECOLOR_INDEX_BRIGHTNESS" val="0.4"/>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
  <p:tag name="KSO_WM_UNIT_TEXT_FILL_FORE_SCHEMECOLOR_INDEX" val="14"/>
  <p:tag name="KSO_WM_UNIT_TEXT_FILL_TYPE" val="1"/>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3749_1*i*5"/>
  <p:tag name="KSO_WM_TEMPLATE_CATEGORY" val="diagram"/>
  <p:tag name="KSO_WM_TEMPLATE_INDEX" val="20203749"/>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3749_1*i*4"/>
  <p:tag name="KSO_WM_TEMPLATE_CATEGORY" val="diagram"/>
  <p:tag name="KSO_WM_TEMPLATE_INDEX" val="20203749"/>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0.xml><?xml version="1.0" encoding="utf-8"?>
<p:tagLst xmlns:p="http://schemas.openxmlformats.org/presentationml/2006/main">
  <p:tag name="KSO_WM_UNIT_TEXT_PART_ID_V2" val="a-1-2"/>
  <p:tag name="KSO_WM_UNIT_COLOR_SCHEME_SHAPE_ID" val="16"/>
  <p:tag name="KSO_WM_UNIT_COLOR_SCHEME_PARENT_PAGE" val="0_1"/>
  <p:tag name="KSO_WM_UNIT_ISCONTENTSTITLE" val="0"/>
  <p:tag name="KSO_WM_UNIT_NOCLEAR" val="0"/>
  <p:tag name="KSO_WM_UNIT_VALUE" val="32"/>
  <p:tag name="KSO_WM_UNIT_HIGHLIGHT" val="0"/>
  <p:tag name="KSO_WM_UNIT_COMPATIBLE" val="0"/>
  <p:tag name="KSO_WM_UNIT_DIAGRAM_ISNUMVISUAL" val="0"/>
  <p:tag name="KSO_WM_UNIT_DIAGRAM_ISREFERUNIT" val="0"/>
  <p:tag name="KSO_WM_UNIT_TYPE" val="f"/>
  <p:tag name="KSO_WM_UNIT_INDEX" val="1"/>
  <p:tag name="KSO_WM_UNIT_ID" val="diagram20203749_1*f*1"/>
  <p:tag name="KSO_WM_TEMPLATE_CATEGORY" val="diagram"/>
  <p:tag name="KSO_WM_TEMPLATE_INDEX" val="20203749"/>
  <p:tag name="KSO_WM_UNIT_LAYERLEVEL" val="1"/>
  <p:tag name="KSO_WM_TAG_VERSION" val="1.0"/>
  <p:tag name="KSO_WM_BEAUTIFY_FLAG" val="#wm#"/>
  <p:tag name="KSO_WM_UNIT_PRESET_TEXT" val="单击此处添加文本具体内容，简明扼要的阐述您的观点。根据需要可酌情增减文字，以便观者准确的理解您传达的思想。&#13;单击此处添加文本具体内容，简明扼要的阐述您的观点。根据需要可酌情增减文字，以便观者准确的理解您传达的思想。&#13;单击此处添加文本具体内容，简明扼要的阐述您的观点。根据需要可酌情增减文字，以便观者准确的理解您传达的思想。&#13;单击此处添加文本具体内容，简明扼要的阐述您的观点。根据需要可酌情增减文字，以便观者准确的理解您传达的思想。&#13;单击此处添加文本具体内容，简明扼要的阐述您的观点。根据需要可酌情增减文字，以便观者准确的理解您传达的思想。"/>
  <p:tag name="KSO_WM_UNIT_SUBTYPE" val="a"/>
  <p:tag name="KSO_WM_UNIT_TEXT_FILL_FORE_SCHEMECOLOR_INDEX_BRIGHTNESS" val="0.15"/>
  <p:tag name="KSO_WM_UNIT_TEXT_FILL_FORE_SCHEMECOLOR_INDEX" val="13"/>
  <p:tag name="KSO_WM_UNIT_TEXT_FILL_TYPE" val="1"/>
</p:tagLst>
</file>

<file path=ppt/tags/tag371.xml><?xml version="1.0" encoding="utf-8"?>
<p:tagLst xmlns:p="http://schemas.openxmlformats.org/presentationml/2006/main">
  <p:tag name="KSO_WM_SLIDE_BACKGROUND_TYPE" val="general"/>
  <p:tag name="KSO_WM_SLIDE_BK_DARK_LIGHT" val="2"/>
  <p:tag name="KSO_WM_SLIDE_ID" val="diagram20203749_1"/>
  <p:tag name="KSO_WM_TEMPLATE_SUBCATEGORY" val="0"/>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03749"/>
  <p:tag name="KSO_WM_SLIDE_LAYOUT" val="f"/>
  <p:tag name="KSO_WM_SLIDE_LAYOUT_CNT" val="1"/>
  <p:tag name="KSO_WM_SLIDE_TYPE" val="text"/>
  <p:tag name="KSO_WM_SLIDE_SUBTYPE" val="pureTxt"/>
  <p:tag name="KSO_WM_SLIDE_LAYOUTTYPE" val="topbottom"/>
  <p:tag name="KSO_WM_SLIDE_SIZE" val="919*540"/>
  <p:tag name="KSO_WM_SLIDE_POSITION" val="0*0"/>
  <p:tag name="KSO_WM_SLIDE_RATIO" val="1.777778"/>
  <p:tag name="KSO_WM_SLIDE_BACKGROUND" val="[&quot;general&quot;]"/>
</p:tagLst>
</file>

<file path=ppt/tags/tag372.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20261_1*a*1"/>
  <p:tag name="KSO_WM_TEMPLATE_CATEGORY" val="diagram"/>
  <p:tag name="KSO_WM_TEMPLATE_INDEX" val="20220261"/>
  <p:tag name="KSO_WM_UNIT_LAYERLEVEL" val="1"/>
  <p:tag name="KSO_WM_TAG_VERSION" val="1.0"/>
  <p:tag name="KSO_WM_BEAUTIFY_FLAG" val="#wm#"/>
  <p:tag name="KSO_WM_UNIT_BLOCK" val="0"/>
  <p:tag name="KSO_WM_UNIT_SM_LIMIT_TYPE" val="2"/>
  <p:tag name="KSO_WM_UNIT_DEC_AREA_ID" val="48d74db8edac409e96a6d128c8b7ae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15"/>
  <p:tag name="KSO_WM_UNIT_TEXT_FILL_FORE_SCHEMECOLOR_INDEX" val="13"/>
  <p:tag name="KSO_WM_UNIT_TEXT_FILL_TYPE" val="1"/>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261_1*i*1"/>
  <p:tag name="KSO_WM_TEMPLATE_CATEGORY" val="diagram"/>
  <p:tag name="KSO_WM_TEMPLATE_INDEX" val="20220261"/>
  <p:tag name="KSO_WM_UNIT_LAYERLEVEL" val="1"/>
  <p:tag name="KSO_WM_TAG_VERSION" val="1.0"/>
  <p:tag name="KSO_WM_BEAUTIFY_FLAG" val="#wm#"/>
  <p:tag name="KSO_WM_UNIT_BLOCK" val="0"/>
  <p:tag name="KSO_WM_UNIT_SM_LIMIT_TYPE" val="0"/>
  <p:tag name="KSO_WM_UNIT_DEC_AREA_ID" val="4bea3ecb08f64ed1b1a94221eaa0276a"/>
  <p:tag name="KSO_WM_UNIT_DECORATE_INFO" val="{&quot;ReferentInfo&quot;:{&quot;Id&quot;:&quot;48d74db8edac409e96a6d128c8b7ae2c&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37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43_1*f*1"/>
  <p:tag name="KSO_WM_TEMPLATE_CATEGORY" val="diagram"/>
  <p:tag name="KSO_WM_TEMPLATE_INDEX" val="20212843"/>
  <p:tag name="KSO_WM_UNIT_LAYERLEVEL" val="1"/>
  <p:tag name="KSO_WM_TAG_VERSION" val="1.0"/>
  <p:tag name="KSO_WM_BEAUTIFY_FLAG" val="#wm#"/>
  <p:tag name="KSO_WM_UNIT_DEFAULT_FONT" val="14;20;2"/>
  <p:tag name="KSO_WM_UNIT_BLOCK" val="0"/>
  <p:tag name="KSO_WM_UNIT_VALUE" val="576"/>
  <p:tag name="KSO_WM_UNIT_SHOW_EDIT_AREA_INDICATION" val="1"/>
  <p:tag name="KSO_WM_CHIP_GROUPID" val="5e6b05596848fb12bee65ac8"/>
  <p:tag name="KSO_WM_CHIP_XID" val="5e6b05596848fb12bee65aca"/>
  <p:tag name="KSO_WM_UNIT_DEC_AREA_ID" val="8cb1ccbfd41a4f08aa021a2337e676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3f115901fe44f3787d5c3752471e8b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f644054ed1e2fb8092e"/>
  <p:tag name="KSO_WM_TEMPLATE_ASSEMBLE_GROUPID" val="60656f644054ed1e2fb8092e"/>
</p:tagLst>
</file>

<file path=ppt/tags/tag375.xml><?xml version="1.0" encoding="utf-8"?>
<p:tagLst xmlns:p="http://schemas.openxmlformats.org/presentationml/2006/main">
  <p:tag name="KSO_WM_SLIDE_BACKGROUND_TYPE" val="general"/>
  <p:tag name="KSO_WM_SLIDE_BK_DARK_LIGHT" val="2"/>
  <p:tag name="KSO_WM_SLIDE_ID" val="diagram20220261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261"/>
  <p:tag name="KSO_WM_SLIDE_LAYOUT" val="a_d"/>
  <p:tag name="KSO_WM_SLIDE_LAYOUT_CNT" val="1_1"/>
  <p:tag name="KSO_WM_SLIDE_TYPE" val="text"/>
  <p:tag name="KSO_WM_SLIDE_SUBTYPE" val="picTxt"/>
  <p:tag name="KSO_WM_SLIDE_LAYOUTTYPE" val="topbottom"/>
  <p:tag name="KSO_WM_SLIDE_SIZE" val="890*492"/>
  <p:tag name="KSO_WM_SLIDE_POSITION" val="36*24"/>
  <p:tag name="KSO_WM_SLIDE_LAYOUT_INFO" val="{&quot;backgroundInfo&quot;:[{&quot;bottom&quot;:0,&quot;bottomAbs&quot;:false,&quot;left&quot;:0,&quot;leftAbs&quot;:false,&quot;right&quot;:0,&quot;rightAbs&quot;:false,&quot;top&quot;:0,&quot;topAbs&quot;:false,&quot;type&quot;:&quot;general&quot;}],&quot;id&quot;:&quot;2024-05-13T16:33:34&quot;,&quot;maxSize&quot;:{&quot;size1&quot;:20},&quot;minSize&quot;:{&quot;size1&quot;:13.5},&quot;normalSize&quot;:{&quot;size1&quot;:13.5},&quot;subLayout&quot;:[{&quot;id&quot;:&quot;2024-05-13T16:33:34&quot;,&quot;margin&quot;:{&quot;bottom&quot;:0.025999998673796654,&quot;left&quot;:1.2699999809265137,&quot;right&quot;:1.2699999809265137,&quot;top&quot;:0.4230000376701355},&quot;type&quot;:0},{&quot;id&quot;:&quot;2024-05-13T16:33:34&quot;,&quot;margin&quot;:{&quot;bottom&quot;:0.847000002861023,&quot;left&quot;:1.2699999809265137,&quot;right&quot;:1.1990001201629639,&quot;top&quot;:1.2439998388290405},&quot;type&quot;:0}],&quot;type&quot;:0}"/>
  <p:tag name="KSO_WM_SLIDE_RATIO" val="1.777778"/>
  <p:tag name="KSO_WM_SLIDE_BACKGROUND" val="[&quot;general&quot;]"/>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77.xml><?xml version="1.0" encoding="utf-8"?>
<p:tagLst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diagram20211024_1*a*1"/>
  <p:tag name="KSO_WM_TEMPLATE_CATEGORY" val="diagram"/>
  <p:tag name="KSO_WM_TEMPLATE_INDEX" val="20211024"/>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6cb30f166b9495e8d64445be57449f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e89492eda604f7bb5c0545cde443b2f"/>
  <p:tag name="KSO_WM_UNIT_TEXT_FILL_FORE_SCHEMECOLOR_INDEX_BRIGHTNESS" val="0"/>
  <p:tag name="KSO_WM_UNIT_TEXT_FILL_FORE_SCHEMECOLOR_INDEX" val="13"/>
  <p:tag name="KSO_WM_UNIT_TEXT_FILL_TYPE" val="1"/>
  <p:tag name="KSO_WM_TEMPLATE_ASSEMBLE_XID" val="60656ea24054ed1e2fb7fccf"/>
  <p:tag name="KSO_WM_TEMPLATE_ASSEMBLE_GROUPID" val="60656ea24054ed1e2fb7fccf"/>
</p:tagLst>
</file>

<file path=ppt/tags/tag37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024_1*f*1"/>
  <p:tag name="KSO_WM_TEMPLATE_CATEGORY" val="diagram"/>
  <p:tag name="KSO_WM_TEMPLATE_INDEX" val="20211024"/>
  <p:tag name="KSO_WM_UNIT_LAYERLEVEL" val="1"/>
  <p:tag name="KSO_WM_TAG_VERSION" val="1.0"/>
  <p:tag name="KSO_WM_BEAUTIFY_FLAG" val="#wm#"/>
  <p:tag name="KSO_WM_UNIT_DEFAULT_FONT" val="14;20;2"/>
  <p:tag name="KSO_WM_UNIT_BLOCK" val="0"/>
  <p:tag name="KSO_WM_UNIT_VALUE" val="360"/>
  <p:tag name="KSO_WM_UNIT_SHOW_EDIT_AREA_INDICATION" val="1"/>
  <p:tag name="KSO_WM_CHIP_GROUPID" val="5e6b05596848fb12bee65ac8"/>
  <p:tag name="KSO_WM_CHIP_XID" val="5e6b05596848fb12bee65aca"/>
  <p:tag name="KSO_WM_UNIT_DEC_AREA_ID" val="004ebc534dbd4350a04810a581cfb63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b01196bef2c54ed7a1a28d51de8d3cb1"/>
  <p:tag name="KSO_WM_UNIT_TEXT_FILL_FORE_SCHEMECOLOR_INDEX_BRIGHTNESS" val="0.25"/>
  <p:tag name="KSO_WM_UNIT_TEXT_FILL_FORE_SCHEMECOLOR_INDEX" val="13"/>
  <p:tag name="KSO_WM_UNIT_TEXT_FILL_TYPE" val="1"/>
  <p:tag name="KSO_WM_TEMPLATE_ASSEMBLE_XID" val="60656ea24054ed1e2fb7fccf"/>
  <p:tag name="KSO_WM_TEMPLATE_ASSEMBLE_GROUPID" val="60656ea24054ed1e2fb7fccf"/>
</p:tagLst>
</file>

<file path=ppt/tags/tag379.xml><?xml version="1.0" encoding="utf-8"?>
<p:tagLst xmlns:p="http://schemas.openxmlformats.org/presentationml/2006/main">
  <p:tag name="KSO_WM_SLIDE_BACKGROUND_TYPE" val="belt"/>
  <p:tag name="KSO_WM_SLIDE_BK_DARK_LIGHT" val="2"/>
  <p:tag name="KSO_WM_SLIDE_ID" val="diagram20211024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1024"/>
  <p:tag name="KSO_WM_SLIDE_LAYOUT" val="a_f"/>
  <p:tag name="KSO_WM_SLIDE_LAYOUT_CNT" val="1_1"/>
  <p:tag name="KSO_WM_SLIDE_TYPE" val="text"/>
  <p:tag name="KSO_WM_SLIDE_SUBTYPE" val="pureTxt"/>
  <p:tag name="KSO_WM_SLIDE_LAYOUTTYPE" val="topbottom"/>
  <p:tag name="KSO_WM_SLIDE_SIZE" val="960*432"/>
  <p:tag name="KSO_WM_SLIDE_POSITION" val="0*48"/>
  <p:tag name="KSO_WM_SLIDE_RATIO" val="1.777778"/>
  <p:tag name="KSO_WM_SLIDE_BACKGROUND" val="[&quot;belt&quot;]"/>
  <p:tag name="KSO_WM_TEMPLATE_THUMBS_INDEX" val="1、4、7、12、13、14、15、16、17、18、20、24、25、28、33、36、40、43、44"/>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f20c2fa491bb0086638b1c"/>
  <p:tag name="KSO_WM_CHIP_FILLPROP" val="[[{&quot;text_align&quot;:&quot;cm&quot;,&quot;text_direction&quot;:&quot;horizontal&quot;,&quot;support_big_font&quot;:false,&quot;picture_toward&quot;:0,&quot;picture_dockside&quot;:[],&quot;fill_id&quot;:&quot;cf10bc7cdb0c4d39b7a209a48c665fd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560f7508d1244e79a967d26269facfa8&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cf10bc7cdb0c4d39b7a209a48c665fd2&quot;,&quot;fill_align&quot;:&quot;cm&quot;,&quot;chip_types&quot;:[&quot;header&quot;]},{&quot;text_align&quot;:&quot;lm&quot;,&quot;text_direction&quot;:&quot;horizontal&quot;,&quot;support_big_font&quot;:false,&quot;picture_toward&quot;:0,&quot;picture_dockside&quot;:[],&quot;fill_id&quot;:&quot;560f7508d1244e79a967d26269facfa8&quot;,&quot;fill_align&quot;:&quot;cm&quot;,&quot;chip_types&quot;:[&quot;text&quot;]}]]"/>
  <p:tag name="KSO_WM_CHIP_DECFILLPROP" val="[]"/>
  <p:tag name="KSO_WM_CHIP_GROUPID" val="5ef20c2fa491bb0086638b1b"/>
  <p:tag name="KSO_WM_SLIDE_SUPPORT_FEATURE_TYPE" val="0"/>
  <p:tag name="KSO_WM_TEMPLATE_ASSEMBLE_XID" val="60656ea24054ed1e2fb7fccf"/>
  <p:tag name="KSO_WM_TEMPLATE_ASSEMBLE_GROUPID" val="60656ea24054ed1e2fb7fccf"/>
  <p:tag name="KSO_WM_SLIDE_LAYOUT_INFO" val="{&quot;backgroundInfo&quot;:[{&quot;bottom&quot;:0.111111112,&quot;bottomAbs&quot;:false,&quot;left&quot;:0,&quot;leftAbs&quot;:false,&quot;right&quot;:0,&quot;rightAbs&quot;:false,&quot;top&quot;:0.244444445,&quot;topAbs&quot;:false,&quot;type&quot;:&quot;belt&quot;}],&quot;id&quot;:&quot;2021-04-01T15:10:12&quot;,&quot;maxSize&quot;:{&quot;size1&quot;:24.4},&quot;minSize&quot;:{&quot;size1&quot;:17.8},&quot;normalSize&quot;:{&quot;size1&quot;:17.8},&quot;subLayout&quot;:[{&quot;id&quot;:&quot;2021-04-01T15:10:12&quot;,&quot;margin&quot;:{&quot;bottom&quot;:0.02600000612437725,&quot;left&quot;:2.5399999618530273,&quot;right&quot;:2.5399999618530273,&quot;top&quot;:1.2699999809265137},&quot;type&quot;:0},{&quot;id&quot;:&quot;2021-04-01T15:10:12&quot;,&quot;margin&quot;:{&quot;bottom&quot;:2.5399999618530273,&quot;left&quot;:2.5399999618530273,&quot;right&quot;:2.5399999618530273,&quot;top&quot;:2.0899999141693115},&quot;type&quot;:0}],&quot;type&quot;:0}"/>
  <p:tag name="KSO_WM_SLIDE_CAN_ADD_NAVIGATION"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0.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381.xml><?xml version="1.0" encoding="utf-8"?>
<p:tagLst xmlns:p="http://schemas.openxmlformats.org/presentationml/2006/main">
  <p:tag name="KSO_WM_SLIDE_BACKGROUND_TYPE" val="general"/>
  <p:tag name="KSO_WM_SLIDE_BK_DARK_LIGHT" val="2"/>
</p:tagLst>
</file>

<file path=ppt/tags/tag382.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20261_1*a*1"/>
  <p:tag name="KSO_WM_TEMPLATE_CATEGORY" val="diagram"/>
  <p:tag name="KSO_WM_TEMPLATE_INDEX" val="20220261"/>
  <p:tag name="KSO_WM_UNIT_LAYERLEVEL" val="1"/>
  <p:tag name="KSO_WM_TAG_VERSION" val="1.0"/>
  <p:tag name="KSO_WM_BEAUTIFY_FLAG" val="#wm#"/>
  <p:tag name="KSO_WM_UNIT_BLOCK" val="0"/>
  <p:tag name="KSO_WM_UNIT_SM_LIMIT_TYPE" val="2"/>
  <p:tag name="KSO_WM_UNIT_DEC_AREA_ID" val="48d74db8edac409e96a6d128c8b7ae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15"/>
  <p:tag name="KSO_WM_UNIT_TEXT_FILL_FORE_SCHEMECOLOR_INDEX" val="13"/>
  <p:tag name="KSO_WM_UNIT_TEXT_FILL_TYPE" val="1"/>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261_1*i*1"/>
  <p:tag name="KSO_WM_TEMPLATE_CATEGORY" val="diagram"/>
  <p:tag name="KSO_WM_TEMPLATE_INDEX" val="20220261"/>
  <p:tag name="KSO_WM_UNIT_LAYERLEVEL" val="1"/>
  <p:tag name="KSO_WM_TAG_VERSION" val="1.0"/>
  <p:tag name="KSO_WM_BEAUTIFY_FLAG" val="#wm#"/>
  <p:tag name="KSO_WM_UNIT_BLOCK" val="0"/>
  <p:tag name="KSO_WM_UNIT_SM_LIMIT_TYPE" val="0"/>
  <p:tag name="KSO_WM_UNIT_DEC_AREA_ID" val="4bea3ecb08f64ed1b1a94221eaa0276a"/>
  <p:tag name="KSO_WM_UNIT_DECORATE_INFO" val="{&quot;ReferentInfo&quot;:{&quot;Id&quot;:&quot;48d74db8edac409e96a6d128c8b7ae2c&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86_1*i*1"/>
  <p:tag name="KSO_WM_TEMPLATE_CATEGORY" val="diagram"/>
  <p:tag name="KSO_WM_TEMPLATE_INDEX" val="20207586"/>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UNIT_DEC_AREA_ID" val="6b771f22b5724ffa90a866b49ead7904"/>
  <p:tag name="KSO_WM_CHIP_GROUPID" val="5e9d7803dc741d3f2d9ea5bb"/>
  <p:tag name="KSO_WM_CHIP_XID" val="5e99803bdade925159b52637"/>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294"/>
  <p:tag name="KSO_WM_TEMPLATE_ASSEMBLE_XID" val="60656e6c4054ed1e2fb7f876"/>
  <p:tag name="KSO_WM_TEMPLATE_ASSEMBLE_GROUPID" val="60656e6c4054ed1e2fb7f876"/>
</p:tagLst>
</file>

<file path=ppt/tags/tag385.xml><?xml version="1.0" encoding="utf-8"?>
<p:tagLst xmlns:p="http://schemas.openxmlformats.org/presentationml/2006/main">
  <p:tag name="KSO_WM_UNIT_VALUE" val="1142*3130"/>
  <p:tag name="KSO_WM_UNIT_HIGHLIGHT" val="0"/>
  <p:tag name="KSO_WM_UNIT_COMPATIBLE" val="0"/>
  <p:tag name="KSO_WM_UNIT_DIAGRAM_ISNUMVISUAL" val="0"/>
  <p:tag name="KSO_WM_UNIT_DIAGRAM_ISREFERUNIT" val="0"/>
  <p:tag name="KSO_WM_UNIT_TYPE" val="d"/>
  <p:tag name="KSO_WM_UNIT_INDEX" val="1"/>
  <p:tag name="KSO_WM_UNIT_ID" val="diagram20207586_1*d*1"/>
  <p:tag name="KSO_WM_TEMPLATE_CATEGORY" val="diagram"/>
  <p:tag name="KSO_WM_TEMPLATE_INDEX" val="20207586"/>
  <p:tag name="KSO_WM_UNIT_LAYERLEVEL" val="1"/>
  <p:tag name="KSO_WM_TAG_VERSION" val="1.0"/>
  <p:tag name="KSO_WM_BEAUTIFY_FLAG" val="#wm#"/>
  <p:tag name="KSO_WM_CHIP_GROUPID" val="5e7310da9a230a26b9e88a19"/>
  <p:tag name="KSO_WM_CHIP_XID" val="5e7310da9a230a26b9e88a1a"/>
  <p:tag name="KSO_WM_UNIT_DEC_AREA_ID" val="9b5460fa05984660b9db72d1272f80d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6bb899a98f9489fafe0c93ec4f9816d"/>
  <p:tag name="KSO_WM_UNIT_SUPPORT_UNIT_TYPE" val="[&quot;d&quot;,&quot;θ&quot;]"/>
  <p:tag name="KSO_WM_TEMPLATE_ASSEMBLE_XID" val="60656e6c4054ed1e2fb7f876"/>
  <p:tag name="KSO_WM_TEMPLATE_ASSEMBLE_GROUPID" val="60656e6c4054ed1e2fb7f876"/>
</p:tagLst>
</file>

<file path=ppt/tags/tag38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586_1*f*1"/>
  <p:tag name="KSO_WM_TEMPLATE_CATEGORY" val="diagram"/>
  <p:tag name="KSO_WM_TEMPLATE_INDEX" val="20207586"/>
  <p:tag name="KSO_WM_UNIT_LAYERLEVEL" val="1"/>
  <p:tag name="KSO_WM_TAG_VERSION" val="1.0"/>
  <p:tag name="KSO_WM_BEAUTIFY_FLAG" val="#wm#"/>
  <p:tag name="KSO_WM_UNIT_DEFAULT_FONT" val="14;20;2"/>
  <p:tag name="KSO_WM_UNIT_BLOCK" val="0"/>
  <p:tag name="KSO_WM_UNIT_VALUE" val="92"/>
  <p:tag name="KSO_WM_UNIT_SHOW_EDIT_AREA_INDICATION" val="1"/>
  <p:tag name="KSO_WM_CHIP_GROUPID" val="5e6b05596848fb12bee65ac8"/>
  <p:tag name="KSO_WM_CHIP_XID" val="5e6b05596848fb12bee65aca"/>
  <p:tag name="KSO_WM_UNIT_DEC_AREA_ID" val="4c53578b8ec740e8b0fca09dfc74656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e08b3f3f60214323b9f4660b438bba31"/>
  <p:tag name="KSO_WM_UNIT_TEXT_FILL_FORE_SCHEMECOLOR_INDEX_BRIGHTNESS" val="0.25"/>
  <p:tag name="KSO_WM_UNIT_TEXT_FILL_FORE_SCHEMECOLOR_INDEX" val="13"/>
  <p:tag name="KSO_WM_UNIT_TEXT_FILL_TYPE" val="1"/>
  <p:tag name="KSO_WM_TEMPLATE_ASSEMBLE_XID" val="60656e6c4054ed1e2fb7f876"/>
  <p:tag name="KSO_WM_TEMPLATE_ASSEMBLE_GROUPID" val="60656e6c4054ed1e2fb7f876"/>
</p:tagLst>
</file>

<file path=ppt/tags/tag387.xml><?xml version="1.0" encoding="utf-8"?>
<p:tagLst xmlns:p="http://schemas.openxmlformats.org/presentationml/2006/main">
  <p:tag name="KSO_WM_SLIDE_BACKGROUND_TYPE" val="general"/>
  <p:tag name="KSO_WM_SLIDE_BK_DARK_LIGHT" val="2"/>
  <p:tag name="KSO_WM_SLIDE_ID" val="diagram20220261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261"/>
  <p:tag name="KSO_WM_SLIDE_LAYOUT" val="a_d"/>
  <p:tag name="KSO_WM_SLIDE_LAYOUT_CNT" val="1_1"/>
  <p:tag name="KSO_WM_SLIDE_TYPE" val="text"/>
  <p:tag name="KSO_WM_SLIDE_SUBTYPE" val="picTxt"/>
  <p:tag name="KSO_WM_SLIDE_LAYOUTTYPE" val="topbottom"/>
  <p:tag name="KSO_WM_SLIDE_SIZE" val="890*492"/>
  <p:tag name="KSO_WM_SLIDE_POSITION" val="36*24"/>
  <p:tag name="KSO_WM_SLIDE_RATIO" val="1.777778"/>
  <p:tag name="KSO_WM_SLIDE_BACKGROUND" val="[&quot;general&quot;]"/>
  <p:tag name="KSO_WM_SLIDE_LAYOUT_INFO" val="{&quot;backgroundInfo&quot;:[{&quot;bottom&quot;:0,&quot;bottomAbs&quot;:false,&quot;left&quot;:0,&quot;leftAbs&quot;:false,&quot;right&quot;:0,&quot;rightAbs&quot;:false,&quot;top&quot;:0,&quot;topAbs&quot;:false,&quot;type&quot;:&quot;general&quot;}],&quot;id&quot;:&quot;2024-05-13T16:47:50&quot;,&quot;maxSize&quot;:{&quot;size1&quot;:20},&quot;minSize&quot;:{&quot;size1&quot;:13.5},&quot;normalSize&quot;:{&quot;size1&quot;:13.5},&quot;subLayout&quot;:[{&quot;id&quot;:&quot;2024-05-13T16:47:50&quot;,&quot;margin&quot;:{&quot;bottom&quot;:0.025999998673796654,&quot;left&quot;:1.2699999809265137,&quot;right&quot;:1.2699999809265137,&quot;top&quot;:0.4230000376701355},&quot;type&quot;:0},{&quot;id&quot;:&quot;2024-05-13T16:47:50&quot;,&quot;margin&quot;:{&quot;bottom&quot;:0.847000002861023,&quot;left&quot;:1.2699999809265137,&quot;right&quot;:1.1990001201629639,&quot;top&quot;:1.2439998388290405},&quot;type&quot;:0}],&quot;type&quot;:0}"/>
</p:tagLst>
</file>

<file path=ppt/tags/tag388.xml><?xml version="1.0" encoding="utf-8"?>
<p:tagLst xmlns:p="http://schemas.openxmlformats.org/presentationml/2006/main">
  <p:tag name="KSO_WM_UNIT_VALUE" val="1904*1437"/>
  <p:tag name="KSO_WM_UNIT_HIGHLIGHT" val="0"/>
  <p:tag name="KSO_WM_UNIT_COMPATIBLE" val="1"/>
  <p:tag name="KSO_WM_UNIT_DIAGRAM_ISNUMVISUAL" val="0"/>
  <p:tag name="KSO_WM_UNIT_DIAGRAM_ISREFERUNIT" val="0"/>
  <p:tag name="KSO_WM_UNIT_TYPE" val="d"/>
  <p:tag name="KSO_WM_UNIT_INDEX" val="1"/>
  <p:tag name="KSO_WM_UNIT_ID" val="diagram20229678_1*d*1"/>
  <p:tag name="KSO_WM_TEMPLATE_CATEGORY" val="diagram"/>
  <p:tag name="KSO_WM_TEMPLATE_INDEX" val="20229678"/>
  <p:tag name="KSO_WM_UNIT_LAYERLEVEL" val="1"/>
  <p:tag name="KSO_WM_TAG_VERSION" val="1.0"/>
  <p:tag name="KSO_WM_BEAUTIFY_FLAG" val="#wm#"/>
  <p:tag name="KSO_WM_CHIP_GROUPID" val="5e7310da9a230a26b9e88a19"/>
  <p:tag name="KSO_WM_CHIP_XID" val="5e7310da9a230a26b9e88a1a"/>
  <p:tag name="KSO_WM_UNIT_DEC_AREA_ID" val="cc841ec0330243c1a9a2c0b1a73a013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rm&quot;,&quot;fill_mode&quot;:&quot;full&quot;,&quot;sacle_strategy&quot;:&quot;smart&quot;}"/>
  <p:tag name="KSO_WM_ASSEMBLE_CHIP_INDEX" val="21bafa0bd9a3461b941e6a501dd5dc80"/>
  <p:tag name="KSO_WM_TEMPLATE_ASSEMBLE_XID" val="639b03150c9383becde70655"/>
  <p:tag name="KSO_WM_TEMPLATE_ASSEMBLE_GROUPID" val="639b03150c9383becde70655"/>
  <p:tag name="KSO_WM_UNIT_PICTURE_CLIP_FLAG" val="0"/>
</p:tagLst>
</file>

<file path=ppt/tags/tag389.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29678_1*a*1"/>
  <p:tag name="KSO_WM_TEMPLATE_CATEGORY" val="diagram"/>
  <p:tag name="KSO_WM_TEMPLATE_INDEX" val="20229678"/>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28ba8668d1d4044a5506551189a482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UNIT_SM_LIMIT_TYPE" val="2"/>
  <p:tag name="KSO_WM_CHIP_FILLAREA_FILL_RULE" val="{&quot;fill_align&quot;:&quot;lb&quot;,&quot;fill_mode&quot;:&quot;full&quot;,&quot;sacle_strategy&quot;:&quot;smart&quot;}"/>
  <p:tag name="KSO_WM_ASSEMBLE_CHIP_INDEX" val="c51c6ee0d6464ada8d353d408cc3a0d7"/>
  <p:tag name="KSO_WM_UNIT_SUPPORT_BIG_FONT" val="1"/>
  <p:tag name="KSO_WM_UNIT_TEXT_FILL_FORE_SCHEMECOLOR_INDEX_BRIGHTNESS" val="0"/>
  <p:tag name="KSO_WM_UNIT_TEXT_FILL_FORE_SCHEMECOLOR_INDEX" val="13"/>
  <p:tag name="KSO_WM_UNIT_TEXT_FILL_TYPE" val="1"/>
  <p:tag name="KSO_WM_TEMPLATE_ASSEMBLE_XID" val="639b03150c9383becde70655"/>
  <p:tag name="KSO_WM_TEMPLATE_ASSEMBLE_GROUPID" val="639b03150c9383becde70655"/>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您的内容已经简明扼要。"/>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29678_1*f*1"/>
  <p:tag name="KSO_WM_TEMPLATE_CATEGORY" val="diagram"/>
  <p:tag name="KSO_WM_TEMPLATE_INDEX" val="20229678"/>
  <p:tag name="KSO_WM_UNIT_LAYERLEVEL" val="1"/>
  <p:tag name="KSO_WM_TAG_VERSION" val="1.0"/>
  <p:tag name="KSO_WM_BEAUTIFY_FLAG" val="#wm#"/>
  <p:tag name="KSO_WM_UNIT_DEFAULT_FONT" val="14;20;2"/>
  <p:tag name="KSO_WM_UNIT_BLOCK" val="0"/>
  <p:tag name="KSO_WM_UNIT_VALUE" val="60"/>
  <p:tag name="KSO_WM_UNIT_SHOW_EDIT_AREA_INDICATION" val="1"/>
  <p:tag name="KSO_WM_CHIP_GROUPID" val="5e6b05596848fb12bee65ac8"/>
  <p:tag name="KSO_WM_CHIP_XID" val="5e6b05596848fb12bee65aca"/>
  <p:tag name="KSO_WM_UNIT_DEC_AREA_ID" val="dbb42f507c4146faa8eefee29f4d760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361b6221b08d418ba3b911a03cd34374"/>
  <p:tag name="KSO_WM_UNIT_SUPPORT_BIG_FONT" val="1"/>
  <p:tag name="KSO_WM_UNIT_SUPPORT_UNIT_TYPE" val="[&quot;d&quot;,&quot;α&quot;,&quot;β&quot;]"/>
  <p:tag name="KSO_WM_UNIT_TEXT_FILL_FORE_SCHEMECOLOR_INDEX_BRIGHTNESS" val="0.25"/>
  <p:tag name="KSO_WM_UNIT_TEXT_FILL_FORE_SCHEMECOLOR_INDEX" val="13"/>
  <p:tag name="KSO_WM_UNIT_TEXT_FILL_TYPE" val="1"/>
  <p:tag name="KSO_WM_TEMPLATE_ASSEMBLE_XID" val="639b03150c9383becde70655"/>
  <p:tag name="KSO_WM_TEMPLATE_ASSEMBLE_GROUPID" val="639b03150c9383becde70655"/>
</p:tagLst>
</file>

<file path=ppt/tags/tag391.xml><?xml version="1.0" encoding="utf-8"?>
<p:tagLst xmlns:p="http://schemas.openxmlformats.org/presentationml/2006/main">
  <p:tag name="KSO_WM_SLIDE_BACKGROUND_TYPE" val="general"/>
  <p:tag name="KSO_WM_SLIDE_BK_DARK_LIGHT" val="2"/>
  <p:tag name="KSO_WM_SLIDE_ID" val="diagram20229678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29678"/>
  <p:tag name="KSO_WM_SLIDE_LAYOUT" val="a_d_f"/>
  <p:tag name="KSO_WM_SLIDE_LAYOUT_CNT" val="1_1_1"/>
  <p:tag name="KSO_WM_SLIDE_TYPE" val="text"/>
  <p:tag name="KSO_WM_SLIDE_SUBTYPE" val="picTxt"/>
  <p:tag name="KSO_WM_SLIDE_LAYOUTTYPE" val="topbottom"/>
  <p:tag name="KSO_WM_SLIDE_SIZE" val="887*540"/>
  <p:tag name="KSO_WM_SLIDE_POSITION" val="72*0"/>
  <p:tag name="KSO_WM_SLIDE_RATIO" val="1.777778"/>
  <p:tag name="KSO_WM_SLIDE_BACKGROUND" val="[&quot;general&quot;]"/>
  <p:tag name="KSO_WM_SPECIAL_SOURCE" val="bdnull"/>
  <p:tag name="KSO_WM_SLIDE_LAYOUT_INFO" val="{&quot;backgroundInfo&quot;:[{&quot;bottom&quot;:0,&quot;bottomAbs&quot;:false,&quot;left&quot;:0,&quot;leftAbs&quot;:false,&quot;right&quot;:0,&quot;rightAbs&quot;:false,&quot;top&quot;:0,&quot;topAbs&quot;:false,&quot;type&quot;:&quot;general&quot;}],&quot;direction&quot;:1,&quot;id&quot;:&quot;2022-12-15T19:20:54&quot;,&quot;maxSize&quot;:{&quot;size1&quot;:61.3},&quot;minSize&quot;:{&quot;size1&quot;:40},&quot;normalSize&quot;:{&quot;size1&quot;:59.11875},&quot;subLayout&quot;:[{&quot;id&quot;:&quot;2022-12-15T19:20:54&quot;,&quot;maxSize&quot;:{&quot;size1&quot;:48.99074074060277},&quot;minSize&quot;:{&quot;size1&quot;:22.190740740602767},&quot;normalSize&quot;:{&quot;size1&quot;:22.190925925787944},&quot;subLayout&quot;:[{&quot;id&quot;:&quot;2022-12-15T19:20:54&quot;,&quot;margin&quot;:{&quot;bottom&quot;:0.02600000612437725,&quot;left&quot;:1.6929999589920044,&quot;right&quot;:1.6929999589920044,&quot;top&quot;:1.6929999589920044},&quot;type&quot;:0},{&quot;id&quot;:&quot;2022-12-15T19:20:54&quot;,&quot;margin&quot;:{&quot;bottom&quot;:1.6929999589920044,&quot;left&quot;:1.6929999589920044,&quot;right&quot;:1.6929999589920044,&quot;top&quot;:0},&quot;type&quot;:0}],&quot;type&quot;:0},{&quot;id&quot;:&quot;2022-12-15T19:20:54&quot;,&quot;type&quot;:0}],&quot;type&quot;:0}"/>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dafb59c98c299aacce4d6"/>
  <p:tag name="KSO_WM_CHIP_FILLPROP" val="[[{&quot;text_align&quot;:&quot;rm&quot;,&quot;text_direction&quot;:&quot;horizontal&quot;,&quot;support_features&quot;:[&quot;collage&quot;,&quot;carousel&quot;],&quot;support_big_font&quot;:false,&quot;picture_toward&quot;:0,&quot;picture_dockside&quot;:[],&quot;fill_id&quot;:&quot;7325af2ead7d4ad383c44bee22843bee&quot;,&quot;fill_align&quot;:&quot;rm&quot;,&quot;chip_types&quot;:[&quot;picture&quot;]},{&quot;text_align&quot;:&quot;lb&quot;,&quot;text_direction&quot;:&quot;horizontal&quot;,&quot;support_big_font&quot;:true,&quot;picture_toward&quot;:0,&quot;picture_dockside&quot;:[],&quot;fill_id&quot;:&quot;319ec10203914616ac9484f3c80aec95&quot;,&quot;fill_align&quot;:&quot;lb&quot;,&quot;chip_types&quot;:[&quot;text&quot;,&quot;header&quot;]},{&quot;text_align&quot;:&quot;lt&quot;,&quot;text_direction&quot;:&quot;horizontal&quot;,&quot;support_big_font&quot;:true,&quot;picture_toward&quot;:0,&quot;picture_dockside&quot;:[],&quot;fill_id&quot;:&quot;e865351ab2c849e3b2d22f89a61e1e38&quot;,&quot;fill_align&quot;:&quot;lt&quot;,&quot;chip_types&quot;:[&quot;pictext&quot;,&quot;text&quot;,&quot;picture&quot;,&quot;chart&quot;,&quot;table&quot;]}]]"/>
  <p:tag name="KSO_WM_CHIP_DECFILLPROP" val="[]"/>
  <p:tag name="KSO_WM_SLIDE_CAN_ADD_NAVIGATION" val="1"/>
  <p:tag name="KSO_WM_CHIP_GROUPID" val="5f6dafb59c98c299aacce4d5"/>
  <p:tag name="KSO_WM_SLIDE_SUPPORT_FEATURE_TYPE" val="3"/>
  <p:tag name="KSO_WM_TEMPLATE_ASSEMBLE_XID" val="639b03150c9383becde70655"/>
  <p:tag name="KSO_WM_TEMPLATE_ASSEMBLE_GROUPID" val="639b03150c9383becde70655"/>
</p:tagLst>
</file>

<file path=ppt/tags/tag392.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20261_1*a*1"/>
  <p:tag name="KSO_WM_TEMPLATE_CATEGORY" val="diagram"/>
  <p:tag name="KSO_WM_TEMPLATE_INDEX" val="20220261"/>
  <p:tag name="KSO_WM_UNIT_LAYERLEVEL" val="1"/>
  <p:tag name="KSO_WM_TAG_VERSION" val="1.0"/>
  <p:tag name="KSO_WM_BEAUTIFY_FLAG" val="#wm#"/>
  <p:tag name="KSO_WM_UNIT_BLOCK" val="0"/>
  <p:tag name="KSO_WM_UNIT_SM_LIMIT_TYPE" val="2"/>
  <p:tag name="KSO_WM_UNIT_DEC_AREA_ID" val="48d74db8edac409e96a6d128c8b7ae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15"/>
  <p:tag name="KSO_WM_UNIT_TEXT_FILL_FORE_SCHEMECOLOR_INDEX" val="13"/>
  <p:tag name="KSO_WM_UNIT_TEXT_FILL_TYPE" val="1"/>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261_1*i*1"/>
  <p:tag name="KSO_WM_TEMPLATE_CATEGORY" val="diagram"/>
  <p:tag name="KSO_WM_TEMPLATE_INDEX" val="20220261"/>
  <p:tag name="KSO_WM_UNIT_LAYERLEVEL" val="1"/>
  <p:tag name="KSO_WM_TAG_VERSION" val="1.0"/>
  <p:tag name="KSO_WM_BEAUTIFY_FLAG" val="#wm#"/>
  <p:tag name="KSO_WM_UNIT_BLOCK" val="0"/>
  <p:tag name="KSO_WM_UNIT_SM_LIMIT_TYPE" val="0"/>
  <p:tag name="KSO_WM_UNIT_DEC_AREA_ID" val="4bea3ecb08f64ed1b1a94221eaa0276a"/>
  <p:tag name="KSO_WM_UNIT_DECORATE_INFO" val="{&quot;ReferentInfo&quot;:{&quot;Id&quot;:&quot;48d74db8edac409e96a6d128c8b7ae2c&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1890_1*i*1"/>
  <p:tag name="KSO_WM_TEMPLATE_CATEGORY" val="diagram"/>
  <p:tag name="KSO_WM_TEMPLATE_INDEX" val="20211890"/>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UNIT_DEC_AREA_ID" val="6fd5bc5f48ee4de29c3c6c2407a84390"/>
  <p:tag name="KSO_WM_CHIP_GROUPID" val="5ef16ca95bb2a422ac9a2b25"/>
  <p:tag name="KSO_WM_CHIP_XID" val="5ef16ca95bb2a422ac9a2b26"/>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1265"/>
  <p:tag name="KSO_WM_TEMPLATE_ASSEMBLE_XID" val="60656f0f4054ed1e2fb802b8"/>
  <p:tag name="KSO_WM_TEMPLATE_ASSEMBLE_GROUPID" val="60656f0f4054ed1e2fb802b8"/>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1890_1*i*2"/>
  <p:tag name="KSO_WM_TEMPLATE_CATEGORY" val="diagram"/>
  <p:tag name="KSO_WM_TEMPLATE_INDEX" val="20211890"/>
  <p:tag name="KSO_WM_UNIT_LAYERLEVEL" val="1"/>
  <p:tag name="KSO_WM_TAG_VERSION" val="1.0"/>
  <p:tag name="KSO_WM_BEAUTIFY_FLAG" val="#wm#"/>
  <p:tag name="KSO_WM_UNIT_PLACING_PICTURE_MD4" val="7A5771E8F0C5F33BEFFFA9F7C1FFE1CB"/>
  <p:tag name="KSO_WM_UNIT_BLOCK" val="0"/>
  <p:tag name="KSO_WM_UNIT_SM_LIMIT_TYPE" val="2"/>
  <p:tag name="KSO_WM_UNIT_DEC_AREA_ID" val="2b0f70a30e6647e185dbffae2058be74"/>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CHIP_GROUPID" val="5ef16ca95bb2a422ac9a2b25"/>
  <p:tag name="KSO_WM_CHIP_XID" val="5ef16ca95bb2a422ac9a2b26"/>
  <p:tag name="KSO_WM_TEMPLATE_ASSEMBLE_XID" val="60656f0f4054ed1e2fb802b8"/>
  <p:tag name="KSO_WM_TEMPLATE_ASSEMBLE_GROUPID" val="60656f0f4054ed1e2fb802b8"/>
</p:tagLst>
</file>

<file path=ppt/tags/tag396.xml><?xml version="1.0" encoding="utf-8"?>
<p:tagLst xmlns:p="http://schemas.openxmlformats.org/presentationml/2006/main">
  <p:tag name="KSO_WM_UNIT_VALUE" val="1396*1396"/>
  <p:tag name="KSO_WM_UNIT_HIGHLIGHT" val="0"/>
  <p:tag name="KSO_WM_UNIT_COMPATIBLE" val="1"/>
  <p:tag name="KSO_WM_UNIT_DIAGRAM_ISNUMVISUAL" val="0"/>
  <p:tag name="KSO_WM_UNIT_DIAGRAM_ISREFERUNIT" val="0"/>
  <p:tag name="KSO_WM_UNIT_TYPE" val="d"/>
  <p:tag name="KSO_WM_UNIT_INDEX" val="1"/>
  <p:tag name="KSO_WM_UNIT_ID" val="diagram20211890_1*d*1"/>
  <p:tag name="KSO_WM_TEMPLATE_CATEGORY" val="diagram"/>
  <p:tag name="KSO_WM_TEMPLATE_INDEX" val="20211890"/>
  <p:tag name="KSO_WM_UNIT_LAYERLEVEL" val="1"/>
  <p:tag name="KSO_WM_TAG_VERSION" val="1.0"/>
  <p:tag name="KSO_WM_BEAUTIFY_FLAG" val="#wm#"/>
  <p:tag name="KSO_WM_CHIP_GROUPID" val="5e7310da9a230a26b9e88a19"/>
  <p:tag name="KSO_WM_CHIP_XID" val="5e7310da9a230a26b9e88a1a"/>
  <p:tag name="KSO_WM_UNIT_DEC_AREA_ID" val="c44da094984f447bb9a61a98f0165c8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5f9b0faa384473bb733bca154027e38"/>
  <p:tag name="KSO_WM_TEMPLATE_ASSEMBLE_XID" val="60656f0f4054ed1e2fb802b8"/>
  <p:tag name="KSO_WM_TEMPLATE_ASSEMBLE_GROUPID" val="60656f0f4054ed1e2fb802b8"/>
</p:tagLst>
</file>

<file path=ppt/tags/tag39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890_1*f*1"/>
  <p:tag name="KSO_WM_TEMPLATE_CATEGORY" val="diagram"/>
  <p:tag name="KSO_WM_TEMPLATE_INDEX" val="20211890"/>
  <p:tag name="KSO_WM_UNIT_LAYERLEVEL" val="1"/>
  <p:tag name="KSO_WM_TAG_VERSION" val="1.0"/>
  <p:tag name="KSO_WM_BEAUTIFY_FLAG" val="#wm#"/>
  <p:tag name="KSO_WM_UNIT_DEFAULT_FONT" val="14;20;2"/>
  <p:tag name="KSO_WM_UNIT_BLOCK" val="0"/>
  <p:tag name="KSO_WM_UNIT_VALUE" val="90"/>
  <p:tag name="KSO_WM_UNIT_SHOW_EDIT_AREA_INDICATION" val="1"/>
  <p:tag name="KSO_WM_CHIP_GROUPID" val="5e6b05596848fb12bee65ac8"/>
  <p:tag name="KSO_WM_CHIP_XID" val="5e6b05596848fb12bee65aca"/>
  <p:tag name="KSO_WM_UNIT_DEC_AREA_ID" val="c8a71681b09f466b86a846f1dd44772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6f6756d09b80488ba66550c07358432c"/>
  <p:tag name="KSO_WM_UNIT_TEXT_FILL_FORE_SCHEMECOLOR_INDEX_BRIGHTNESS" val="0.25"/>
  <p:tag name="KSO_WM_UNIT_TEXT_FILL_FORE_SCHEMECOLOR_INDEX" val="13"/>
  <p:tag name="KSO_WM_UNIT_TEXT_FILL_TYPE" val="1"/>
  <p:tag name="KSO_WM_TEMPLATE_ASSEMBLE_XID" val="60656f0f4054ed1e2fb802b8"/>
  <p:tag name="KSO_WM_TEMPLATE_ASSEMBLE_GROUPID" val="60656f0f4054ed1e2fb802b8"/>
</p:tagLst>
</file>

<file path=ppt/tags/tag398.xml><?xml version="1.0" encoding="utf-8"?>
<p:tagLst xmlns:p="http://schemas.openxmlformats.org/presentationml/2006/main">
  <p:tag name="KSO_WM_SLIDE_BACKGROUND_TYPE" val="general"/>
  <p:tag name="KSO_WM_SLIDE_BK_DARK_LIGHT" val="2"/>
  <p:tag name="KSO_WM_SLIDE_ID" val="diagram20220261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261"/>
  <p:tag name="KSO_WM_SLIDE_LAYOUT" val="a_d"/>
  <p:tag name="KSO_WM_SLIDE_LAYOUT_CNT" val="1_1"/>
  <p:tag name="KSO_WM_SLIDE_TYPE" val="text"/>
  <p:tag name="KSO_WM_SLIDE_SUBTYPE" val="picTxt"/>
  <p:tag name="KSO_WM_SLIDE_LAYOUTTYPE" val="topbottom"/>
  <p:tag name="KSO_WM_SLIDE_SIZE" val="890*492"/>
  <p:tag name="KSO_WM_SLIDE_POSITION" val="36*24"/>
  <p:tag name="KSO_WM_SLIDE_RATIO" val="1.777778"/>
  <p:tag name="KSO_WM_SLIDE_BACKGROUND" val="[&quot;general&quot;]"/>
  <p:tag name="KSO_WM_SLIDE_LAYOUT_INFO" val="{&quot;backgroundInfo&quot;:[{&quot;bottom&quot;:0,&quot;bottomAbs&quot;:false,&quot;left&quot;:0,&quot;leftAbs&quot;:false,&quot;right&quot;:0,&quot;rightAbs&quot;:false,&quot;top&quot;:0,&quot;topAbs&quot;:false,&quot;type&quot;:&quot;general&quot;}],&quot;id&quot;:&quot;2024-05-13T16:48:32&quot;,&quot;maxSize&quot;:{&quot;size1&quot;:20},&quot;minSize&quot;:{&quot;size1&quot;:13.5},&quot;normalSize&quot;:{&quot;size1&quot;:13.5},&quot;subLayout&quot;:[{&quot;id&quot;:&quot;2024-05-13T16:48:32&quot;,&quot;margin&quot;:{&quot;bottom&quot;:0.025999998673796654,&quot;left&quot;:1.2699999809265137,&quot;right&quot;:1.2699999809265137,&quot;top&quot;:0.4230000376701355},&quot;type&quot;:0},{&quot;id&quot;:&quot;2024-05-13T16:48:32&quot;,&quot;margin&quot;:{&quot;bottom&quot;:0.847000002861023,&quot;left&quot;:1.2699999809265137,&quot;right&quot;:1.1990001201629639,&quot;top&quot;:1.2439998388290405},&quot;type&quot;:0}],&quot;type&quot;:0}"/>
</p:tagLst>
</file>

<file path=ppt/tags/tag39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UNIT_TYPE" val="y"/>
  <p:tag name="KSO_WM_UNIT_INDEX" val="4"/>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01.xml><?xml version="1.0" encoding="utf-8"?>
<p:tagLst xmlns:p="http://schemas.openxmlformats.org/presentationml/2006/main">
  <p:tag name="KSO_WM_SLIDE_BACKGROUND_TYPE" val="general"/>
  <p:tag name="KSO_WM_SLIDE_BK_DARK_LIGHT" val="2"/>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9344_1*i*1"/>
  <p:tag name="KSO_WM_TEMPLATE_CATEGORY" val="diagram"/>
  <p:tag name="KSO_WM_TEMPLATE_INDEX" val="20209344"/>
  <p:tag name="KSO_WM_UNIT_LAYERLEVEL" val="1"/>
  <p:tag name="KSO_WM_TAG_VERSION" val="1.0"/>
  <p:tag name="KSO_WM_BEAUTIFY_FLAG" val="#wm#"/>
  <p:tag name="KSO_WM_UNIT_BLOCK" val="0"/>
  <p:tag name="KSO_WM_UNIT_SM_LIMIT_TYPE" val="2"/>
  <p:tag name="KSO_WM_UNIT_DEC_AREA_ID" val="21332f97fbba4e12806446ed40358a3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ecbcf1a758c1ec0b708d3e"/>
  <p:tag name="KSO_WM_CHIP_XID" val="5eecbcf1a758c1ec0b708d3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
  <p:tag name="KSO_WM_TEMPLATE_ASSEMBLE_XID" val="60656e8c4054ed1e2fb7fb36"/>
  <p:tag name="KSO_WM_TEMPLATE_ASSEMBLE_GROUPID" val="60656e8c4054ed1e2fb7fb36"/>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9344_1*i*2"/>
  <p:tag name="KSO_WM_TEMPLATE_CATEGORY" val="diagram"/>
  <p:tag name="KSO_WM_TEMPLATE_INDEX" val="20209344"/>
  <p:tag name="KSO_WM_UNIT_LAYERLEVEL" val="1"/>
  <p:tag name="KSO_WM_TAG_VERSION" val="1.0"/>
  <p:tag name="KSO_WM_BEAUTIFY_FLAG" val="#wm#"/>
  <p:tag name="KSO_WM_UNIT_BLOCK" val="0"/>
  <p:tag name="KSO_WM_UNIT_SM_LIMIT_TYPE" val="2"/>
  <p:tag name="KSO_WM_UNIT_DEC_AREA_ID" val="7449436611fd4da6bb61f062c2f41787"/>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ecbcf1a758c1ec0b708d3e"/>
  <p:tag name="KSO_WM_CHIP_XID" val="5eecbcf1a758c1ec0b708d3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
  <p:tag name="KSO_WM_TEMPLATE_ASSEMBLE_XID" val="60656e8c4054ed1e2fb7fb36"/>
  <p:tag name="KSO_WM_TEMPLATE_ASSEMBLE_GROUPID" val="60656e8c4054ed1e2fb7fb36"/>
</p:tagLst>
</file>

<file path=ppt/tags/tag404.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09344_1*a*1"/>
  <p:tag name="KSO_WM_TEMPLATE_CATEGORY" val="diagram"/>
  <p:tag name="KSO_WM_TEMPLATE_INDEX" val="20209344"/>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2f46c4de933f497d95145ba4e4c28a5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de6dad4a757343d7aa64699e3d0701ef"/>
  <p:tag name="KSO_WM_UNIT_SUPPORT_BIG_FONT" val="1"/>
  <p:tag name="KSO_WM_UNIT_TEXT_FILL_FORE_SCHEMECOLOR_INDEX_BRIGHTNESS" val="0"/>
  <p:tag name="KSO_WM_UNIT_TEXT_FILL_FORE_SCHEMECOLOR_INDEX" val="13"/>
  <p:tag name="KSO_WM_UNIT_TEXT_FILL_TYPE" val="1"/>
  <p:tag name="KSO_WM_TEMPLATE_ASSEMBLE_XID" val="60656e8c4054ed1e2fb7fb36"/>
  <p:tag name="KSO_WM_TEMPLATE_ASSEMBLE_GROUPID" val="60656e8c4054ed1e2fb7fb36"/>
</p:tagLst>
</file>

<file path=ppt/tags/tag405.xml><?xml version="1.0" encoding="utf-8"?>
<p:tagLst xmlns:p="http://schemas.openxmlformats.org/presentationml/2006/main">
  <p:tag name="KSO_WM_SLIDE_ID" val="diagram2020934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09344"/>
  <p:tag name="KSO_WM_SLIDE_LAYOUT" val="a"/>
  <p:tag name="KSO_WM_SLIDE_LAYOUT_CNT" val="1"/>
  <p:tag name="KSO_WM_SLIDE_SIZE" val="756*331"/>
  <p:tag name="KSO_WM_SLIDE_POSITION" val="101*104"/>
  <p:tag name="KSO_WM_SLIDE_RATIO" val="1.777778"/>
  <p:tag name="KSO_WM_CHIP_INFOS" val="{&quot;type&quot;:0,&quot;layout_type&quot;:&quot;full&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picture_toward&quot;:0,&quot;picture_dockside&quot;:[],&quot;fill_id&quot;:&quot;c78fec7d9f4d442ca0ed700ee78be74c&quot;,&quot;fill_align&quot;:&quot;cm&quot;,&quot;chip_types&quot;:[&quot;header&quot;]}],[{&quot;text_align&quot;:&quot;lm&quot;,&quot;text_direction&quot;:&quot;horizontal&quot;,&quot;support_big_font&quot;:true,&quot;picture_toward&quot;:0,&quot;picture_dockside&quot;:[],&quot;fill_id&quot;:&quot;c78fec7d9f4d442ca0ed700ee78be74c&quot;,&quot;fill_align&quot;:&quot;cm&quot;,&quot;chip_types&quot;:[&quot;text&quot;]}]]"/>
  <p:tag name="KSO_WM_CHIP_XID" val="5eecbcf1a758c1ec0b708d3f"/>
  <p:tag name="KSO_WM_SLIDE_CAN_ADD_NAVIGATION" val="1"/>
  <p:tag name="KSO_WM_CHIP_DECFILLPROP" val="[]"/>
  <p:tag name="KSO_WM_SLIDE_BACKGROUND" val="[&quot;general&quot;]"/>
  <p:tag name="KSO_WM_SLIDE_LAYOUT_INFO" val="{&quot;backgroundInfo&quot;:[{&quot;bottom&quot;:0,&quot;bottomAbs&quot;:false,&quot;left&quot;:0,&quot;leftAbs&quot;:false,&quot;right&quot;:0,&quot;rightAbs&quot;:false,&quot;top&quot;:0,&quot;topAbs&quot;:false,&quot;type&quot;:&quot;general&quot;}],&quot;id&quot;:&quot;2021-04-01T15:05:47&quot;,&quot;maxSize&quot;:{&quot;size1&quot;:0},&quot;minSize&quot;:{&quot;size1&quot;:0},&quot;normalSize&quot;:{&quot;size1&quot;:0},&quot;subLayout&quot;:[{&quot;id&quot;:&quot;2021-04-01T15:05:47&quot;,&quot;type&quot;:0},{&quot;id&quot;:&quot;2021-04-01T15:05:47&quot;,&quot;margin&quot;:{&quot;bottom&quot;:6.349999904632568,&quot;left&quot;:4.2330002784729,&quot;right&quot;:4.2330002784729,&quot;top&quot;:6.349999904632568},&quot;type&quot;:0}],&quot;type&quot;:0}"/>
  <p:tag name="KSO_WM_CHIP_GROUPID" val="5eecbcf1a758c1ec0b708d3e"/>
  <p:tag name="KSO_WM_SLIDE_BK_DARK_LIGHT" val="2"/>
  <p:tag name="KSO_WM_SLIDE_BACKGROUND_TYPE" val="general"/>
  <p:tag name="KSO_WM_SLIDE_SUPPORT_FEATURE_TYPE" val="0"/>
  <p:tag name="KSO_WM_TEMPLATE_ASSEMBLE_XID" val="60656e8c4054ed1e2fb7fb36"/>
  <p:tag name="KSO_WM_TEMPLATE_ASSEMBLE_GROUPID" val="60656e8c4054ed1e2fb7fb36"/>
</p:tagLst>
</file>

<file path=ppt/tags/tag406.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407.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408.xml><?xml version="1.0" encoding="utf-8"?>
<p:tagLst xmlns:p="http://schemas.openxmlformats.org/presentationml/2006/main">
  <p:tag name="KSO_WM_BEAUTIFY_FLAG" val=""/>
</p:tagLst>
</file>

<file path=ppt/tags/tag409.xml><?xml version="1.0" encoding="utf-8"?>
<p:tagLst xmlns:p="http://schemas.openxmlformats.org/presentationml/2006/main">
  <p:tag name="KSO_WM_SLIDE_BACKGROUND_TYPE" val="general"/>
  <p:tag name="KSO_WM_SLIDE_BK_DARK_LIGHT" val="2"/>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0.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20261_1*a*1"/>
  <p:tag name="KSO_WM_TEMPLATE_CATEGORY" val="diagram"/>
  <p:tag name="KSO_WM_TEMPLATE_INDEX" val="20220261"/>
  <p:tag name="KSO_WM_UNIT_LAYERLEVEL" val="1"/>
  <p:tag name="KSO_WM_TAG_VERSION" val="1.0"/>
  <p:tag name="KSO_WM_BEAUTIFY_FLAG" val="#wm#"/>
  <p:tag name="KSO_WM_UNIT_BLOCK" val="0"/>
  <p:tag name="KSO_WM_UNIT_SM_LIMIT_TYPE" val="2"/>
  <p:tag name="KSO_WM_UNIT_DEC_AREA_ID" val="48d74db8edac409e96a6d128c8b7ae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15"/>
  <p:tag name="KSO_WM_UNIT_TEXT_FILL_FORE_SCHEMECOLOR_INDEX" val="13"/>
  <p:tag name="KSO_WM_UNIT_TEXT_FILL_TYPE" val="1"/>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261_1*i*1"/>
  <p:tag name="KSO_WM_TEMPLATE_CATEGORY" val="diagram"/>
  <p:tag name="KSO_WM_TEMPLATE_INDEX" val="20220261"/>
  <p:tag name="KSO_WM_UNIT_LAYERLEVEL" val="1"/>
  <p:tag name="KSO_WM_TAG_VERSION" val="1.0"/>
  <p:tag name="KSO_WM_BEAUTIFY_FLAG" val="#wm#"/>
  <p:tag name="KSO_WM_UNIT_BLOCK" val="0"/>
  <p:tag name="KSO_WM_UNIT_SM_LIMIT_TYPE" val="0"/>
  <p:tag name="KSO_WM_UNIT_DEC_AREA_ID" val="4bea3ecb08f64ed1b1a94221eaa0276a"/>
  <p:tag name="KSO_WM_UNIT_DECORATE_INFO" val="{&quot;ReferentInfo&quot;:{&quot;Id&quot;:&quot;48d74db8edac409e96a6d128c8b7ae2c&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412.xml><?xml version="1.0" encoding="utf-8"?>
<p:tagLst xmlns:p="http://schemas.openxmlformats.org/presentationml/2006/main">
  <p:tag name="KSO_WM_UNIT_VALUE" val="1184*1607"/>
  <p:tag name="KSO_WM_UNIT_HIGHLIGHT" val="0"/>
  <p:tag name="KSO_WM_UNIT_COMPATIBLE" val="0"/>
  <p:tag name="KSO_WM_UNIT_DIAGRAM_ISNUMVISUAL" val="0"/>
  <p:tag name="KSO_WM_UNIT_DIAGRAM_ISREFERUNIT" val="0"/>
  <p:tag name="KSO_WM_UNIT_TYPE" val="d"/>
  <p:tag name="KSO_WM_UNIT_INDEX" val="1"/>
  <p:tag name="KSO_WM_UNIT_ID" val="diagram20214411_1*d*1"/>
  <p:tag name="KSO_WM_TEMPLATE_CATEGORY" val="diagram"/>
  <p:tag name="KSO_WM_TEMPLATE_INDEX" val="20214411"/>
  <p:tag name="KSO_WM_UNIT_LAYERLEVEL" val="1"/>
  <p:tag name="KSO_WM_TAG_VERSION" val="1.0"/>
  <p:tag name="KSO_WM_BEAUTIFY_FLAG" val="#wm#"/>
  <p:tag name="KSO_WM_CHIP_GROUPID" val="5e7310da9a230a26b9e88a19"/>
  <p:tag name="KSO_WM_CHIP_XID" val="5e7310da9a230a26b9e88a1a"/>
  <p:tag name="KSO_WM_UNIT_DEC_AREA_ID" val="aeadd3f3e3df40568a0367726df201a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9e57ab4cd7443189dd6492b05c0f071"/>
  <p:tag name="KSO_WM_TEMPLATE_ASSEMBLE_XID" val="60656f774054ed1e2fb80b11"/>
  <p:tag name="KSO_WM_TEMPLATE_ASSEMBLE_GROUPID" val="60656f774054ed1e2fb80b11"/>
</p:tagLst>
</file>

<file path=ppt/tags/tag41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4411_1*f*1"/>
  <p:tag name="KSO_WM_TEMPLATE_CATEGORY" val="diagram"/>
  <p:tag name="KSO_WM_TEMPLATE_INDEX" val="20214411"/>
  <p:tag name="KSO_WM_UNIT_LAYERLEVEL" val="1"/>
  <p:tag name="KSO_WM_TAG_VERSION" val="1.0"/>
  <p:tag name="KSO_WM_BEAUTIFY_FLAG" val="#wm#"/>
  <p:tag name="KSO_WM_UNIT_DEFAULT_FONT" val="14;20;2"/>
  <p:tag name="KSO_WM_UNIT_BLOCK" val="0"/>
  <p:tag name="KSO_WM_UNIT_VALUE" val="154"/>
  <p:tag name="KSO_WM_UNIT_SHOW_EDIT_AREA_INDICATION" val="1"/>
  <p:tag name="KSO_WM_CHIP_GROUPID" val="5e6b05596848fb12bee65ac8"/>
  <p:tag name="KSO_WM_CHIP_XID" val="5e6b05596848fb12bee65aca"/>
  <p:tag name="KSO_WM_UNIT_DEC_AREA_ID" val="eba5589f185046e4a03857d1643cb08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45a340e0e6054274a81d402973b6cb08"/>
  <p:tag name="KSO_WM_UNIT_TEXT_FILL_FORE_SCHEMECOLOR_INDEX_BRIGHTNESS" val="0.25"/>
  <p:tag name="KSO_WM_UNIT_TEXT_FILL_FORE_SCHEMECOLOR_INDEX" val="13"/>
  <p:tag name="KSO_WM_UNIT_TEXT_FILL_TYPE" val="1"/>
  <p:tag name="KSO_WM_TEMPLATE_ASSEMBLE_XID" val="60656f774054ed1e2fb80b11"/>
  <p:tag name="KSO_WM_TEMPLATE_ASSEMBLE_GROUPID" val="60656f774054ed1e2fb80b11"/>
</p:tagLst>
</file>

<file path=ppt/tags/tag41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4411_1*f*2"/>
  <p:tag name="KSO_WM_TEMPLATE_CATEGORY" val="diagram"/>
  <p:tag name="KSO_WM_TEMPLATE_INDEX" val="20214411"/>
  <p:tag name="KSO_WM_UNIT_LAYERLEVEL" val="1"/>
  <p:tag name="KSO_WM_TAG_VERSION" val="1.0"/>
  <p:tag name="KSO_WM_BEAUTIFY_FLAG" val="#wm#"/>
  <p:tag name="KSO_WM_UNIT_DEFAULT_FONT" val="14;20;2"/>
  <p:tag name="KSO_WM_UNIT_BLOCK" val="0"/>
  <p:tag name="KSO_WM_UNIT_VALUE" val="110"/>
  <p:tag name="KSO_WM_UNIT_SHOW_EDIT_AREA_INDICATION" val="1"/>
  <p:tag name="KSO_WM_CHIP_GROUPID" val="5e6b05596848fb12bee65ac8"/>
  <p:tag name="KSO_WM_CHIP_XID" val="5e6b05596848fb12bee65aca"/>
  <p:tag name="KSO_WM_UNIT_DEC_AREA_ID" val="a1636503675c4b44bcc53e3201bc450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a6763a04250e485db21d047cef3a7c2c"/>
  <p:tag name="KSO_WM_UNIT_TEXT_FILL_FORE_SCHEMECOLOR_INDEX_BRIGHTNESS" val="0.25"/>
  <p:tag name="KSO_WM_UNIT_TEXT_FILL_FORE_SCHEMECOLOR_INDEX" val="13"/>
  <p:tag name="KSO_WM_UNIT_TEXT_FILL_TYPE" val="1"/>
  <p:tag name="KSO_WM_TEMPLATE_ASSEMBLE_XID" val="60656f774054ed1e2fb80b11"/>
  <p:tag name="KSO_WM_TEMPLATE_ASSEMBLE_GROUPID" val="60656f774054ed1e2fb80b11"/>
</p:tagLst>
</file>

<file path=ppt/tags/tag41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14411_1*f*3"/>
  <p:tag name="KSO_WM_TEMPLATE_CATEGORY" val="diagram"/>
  <p:tag name="KSO_WM_TEMPLATE_INDEX" val="20214411"/>
  <p:tag name="KSO_WM_UNIT_LAYERLEVEL" val="1"/>
  <p:tag name="KSO_WM_TAG_VERSION" val="1.0"/>
  <p:tag name="KSO_WM_BEAUTIFY_FLAG" val="#wm#"/>
  <p:tag name="KSO_WM_UNIT_DEFAULT_FONT" val="14;20;2"/>
  <p:tag name="KSO_WM_UNIT_BLOCK" val="0"/>
  <p:tag name="KSO_WM_UNIT_VALUE" val="147"/>
  <p:tag name="KSO_WM_UNIT_SHOW_EDIT_AREA_INDICATION" val="1"/>
  <p:tag name="KSO_WM_CHIP_GROUPID" val="5e6b05596848fb12bee65ac8"/>
  <p:tag name="KSO_WM_CHIP_XID" val="5e6b05596848fb12bee65aca"/>
  <p:tag name="KSO_WM_UNIT_DEC_AREA_ID" val="60697ce83df64c84a868d6c971e5398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a6b909a8894b485e812881fbae9fdb5d"/>
  <p:tag name="KSO_WM_UNIT_TEXT_FILL_FORE_SCHEMECOLOR_INDEX_BRIGHTNESS" val="0.25"/>
  <p:tag name="KSO_WM_UNIT_TEXT_FILL_FORE_SCHEMECOLOR_INDEX" val="13"/>
  <p:tag name="KSO_WM_UNIT_TEXT_FILL_TYPE" val="1"/>
  <p:tag name="KSO_WM_TEMPLATE_ASSEMBLE_XID" val="60656f774054ed1e2fb80b11"/>
  <p:tag name="KSO_WM_TEMPLATE_ASSEMBLE_GROUPID" val="60656f774054ed1e2fb80b11"/>
</p:tagLst>
</file>

<file path=ppt/tags/tag416.xml><?xml version="1.0" encoding="utf-8"?>
<p:tagLst xmlns:p="http://schemas.openxmlformats.org/presentationml/2006/main">
  <p:tag name="KSO_WM_SLIDE_BACKGROUND_TYPE" val="general"/>
  <p:tag name="KSO_WM_SLIDE_BK_DARK_LIGHT" val="2"/>
  <p:tag name="KSO_WM_SLIDE_ID" val="diagram20220261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261"/>
  <p:tag name="KSO_WM_SLIDE_LAYOUT" val="a_d"/>
  <p:tag name="KSO_WM_SLIDE_LAYOUT_CNT" val="1_1"/>
  <p:tag name="KSO_WM_SLIDE_TYPE" val="text"/>
  <p:tag name="KSO_WM_SLIDE_SUBTYPE" val="picTxt"/>
  <p:tag name="KSO_WM_SLIDE_LAYOUTTYPE" val="topbottom"/>
  <p:tag name="KSO_WM_SLIDE_SIZE" val="890*492"/>
  <p:tag name="KSO_WM_SLIDE_POSITION" val="36*24"/>
  <p:tag name="KSO_WM_SLIDE_LAYOUT_INFO" val="{&quot;backgroundInfo&quot;:[{&quot;bottom&quot;:0,&quot;bottomAbs&quot;:false,&quot;left&quot;:0,&quot;leftAbs&quot;:false,&quot;right&quot;:0,&quot;rightAbs&quot;:false,&quot;top&quot;:0,&quot;topAbs&quot;:false,&quot;type&quot;:&quot;general&quot;}],&quot;id&quot;:&quot;2024-05-13T16:33:52&quot;,&quot;maxSize&quot;:{&quot;size1&quot;:20},&quot;minSize&quot;:{&quot;size1&quot;:13.5},&quot;normalSize&quot;:{&quot;size1&quot;:13.5},&quot;subLayout&quot;:[{&quot;id&quot;:&quot;2024-05-13T16:33:52&quot;,&quot;margin&quot;:{&quot;bottom&quot;:0.025999998673796654,&quot;left&quot;:1.2699999809265137,&quot;right&quot;:1.2699999809265137,&quot;top&quot;:0.4230000376701355},&quot;type&quot;:0},{&quot;id&quot;:&quot;2024-05-13T16:33:52&quot;,&quot;margin&quot;:{&quot;bottom&quot;:0.847000002861023,&quot;left&quot;:1.2699999809265137,&quot;right&quot;:1.1990001201629639,&quot;top&quot;:1.2439998388290405},&quot;type&quot;:0}],&quot;type&quot;:0}"/>
  <p:tag name="KSO_WM_SLIDE_RATIO" val="1.777778"/>
  <p:tag name="KSO_WM_SLIDE_BACKGROUND" val="[&quot;general&quot;]"/>
</p:tagLst>
</file>

<file path=ppt/tags/tag417.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29756_1*f*2"/>
  <p:tag name="KSO_WM_TEMPLATE_CATEGORY" val="diagram"/>
  <p:tag name="KSO_WM_TEMPLATE_INDEX" val="20229756"/>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9bcfb4324fcd4d938091082700f0edf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d01c924516034ebb9c2f8ed656bafb6d"/>
  <p:tag name="KSO_WM_UNIT_TEXT_FILL_FORE_SCHEMECOLOR_INDEX_BRIGHTNESS" val="0.25"/>
  <p:tag name="KSO_WM_UNIT_TEXT_FILL_FORE_SCHEMECOLOR_INDEX" val="13"/>
  <p:tag name="KSO_WM_UNIT_TEXT_FILL_TYPE" val="1"/>
  <p:tag name="KSO_WM_TEMPLATE_ASSEMBLE_XID" val="639b15140c9383becde835e1"/>
  <p:tag name="KSO_WM_TEMPLATE_ASSEMBLE_GROUPID" val="639b15140c9383becde835e1"/>
</p:tagLst>
</file>

<file path=ppt/tags/tag418.xml><?xml version="1.0" encoding="utf-8"?>
<p:tagLst xmlns:p="http://schemas.openxmlformats.org/presentationml/2006/main">
  <p:tag name="KSO_WM_UNIT_VALUE" val="973*1058"/>
  <p:tag name="KSO_WM_UNIT_HIGHLIGHT" val="0"/>
  <p:tag name="KSO_WM_UNIT_COMPATIBLE" val="0"/>
  <p:tag name="KSO_WM_UNIT_DIAGRAM_ISNUMVISUAL" val="0"/>
  <p:tag name="KSO_WM_UNIT_DIAGRAM_ISREFERUNIT" val="0"/>
  <p:tag name="KSO_WM_UNIT_TYPE" val="d"/>
  <p:tag name="KSO_WM_UNIT_INDEX" val="1"/>
  <p:tag name="KSO_WM_UNIT_ID" val="diagram20229756_1*d*1"/>
  <p:tag name="KSO_WM_TEMPLATE_CATEGORY" val="diagram"/>
  <p:tag name="KSO_WM_TEMPLATE_INDEX" val="20229756"/>
  <p:tag name="KSO_WM_UNIT_LAYERLEVEL" val="1"/>
  <p:tag name="KSO_WM_TAG_VERSION" val="1.0"/>
  <p:tag name="KSO_WM_BEAUTIFY_FLAG" val="#wm#"/>
  <p:tag name="KSO_WM_CHIP_GROUPID" val="5e7310da9a230a26b9e88a19"/>
  <p:tag name="KSO_WM_CHIP_XID" val="5e7310da9a230a26b9e88a1a"/>
  <p:tag name="KSO_WM_UNIT_DEC_AREA_ID" val="5ed4d57100814c93bcbb4c74f5fb4ca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rm&quot;,&quot;fill_mode&quot;:&quot;full&quot;,&quot;sacle_strategy&quot;:&quot;smart&quot;}"/>
  <p:tag name="KSO_WM_ASSEMBLE_CHIP_INDEX" val="4d9e621e410a40fdac51e099aacf876d"/>
  <p:tag name="KSO_WM_UNIT_SUPPORT_UNIT_TYPE" val="[&quot;d&quot;]"/>
  <p:tag name="KSO_WM_TEMPLATE_ASSEMBLE_XID" val="639b15140c9383becde835e1"/>
  <p:tag name="KSO_WM_TEMPLATE_ASSEMBLE_GROUPID" val="639b15140c9383becde835e1"/>
</p:tagLst>
</file>

<file path=ppt/tags/tag41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29756_1*f*1"/>
  <p:tag name="KSO_WM_TEMPLATE_CATEGORY" val="diagram"/>
  <p:tag name="KSO_WM_TEMPLATE_INDEX" val="20229756"/>
  <p:tag name="KSO_WM_UNIT_LAYERLEVEL" val="1"/>
  <p:tag name="KSO_WM_TAG_VERSION" val="1.0"/>
  <p:tag name="KSO_WM_BEAUTIFY_FLAG" val="#wm#"/>
  <p:tag name="KSO_WM_UNIT_DEFAULT_FONT" val="14;20;2"/>
  <p:tag name="KSO_WM_UNIT_BLOCK" val="0"/>
  <p:tag name="KSO_WM_UNIT_VALUE" val="64"/>
  <p:tag name="KSO_WM_UNIT_SHOW_EDIT_AREA_INDICATION" val="1"/>
  <p:tag name="KSO_WM_CHIP_GROUPID" val="5e6b05596848fb12bee65ac8"/>
  <p:tag name="KSO_WM_CHIP_XID" val="5e6b05596848fb12bee65aca"/>
  <p:tag name="KSO_WM_UNIT_DEC_AREA_ID" val="8d956cc8ccbd425cb28a76963aa438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1f4d2b4e73f4a6fb9ecedb7e616b648"/>
  <p:tag name="KSO_WM_UNIT_SUPPORT_UNIT_TYPE" val="[&quot;d&quot;]"/>
  <p:tag name="KSO_WM_UNIT_TEXT_FILL_FORE_SCHEMECOLOR_INDEX_BRIGHTNESS" val="0.25"/>
  <p:tag name="KSO_WM_UNIT_TEXT_FILL_FORE_SCHEMECOLOR_INDEX" val="13"/>
  <p:tag name="KSO_WM_UNIT_TEXT_FILL_TYPE" val="1"/>
  <p:tag name="KSO_WM_TEMPLATE_ASSEMBLE_XID" val="639b15140c9383becde835e1"/>
  <p:tag name="KSO_WM_TEMPLATE_ASSEMBLE_GROUPID" val="639b15140c9383becde835e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0.xml><?xml version="1.0" encoding="utf-8"?>
<p:tagLst xmlns:p="http://schemas.openxmlformats.org/presentationml/2006/main">
  <p:tag name="KSO_WM_SLIDE_BACKGROUND_TYPE" val="general"/>
  <p:tag name="KSO_WM_SLIDE_BK_DARK_LIGHT" val="2"/>
  <p:tag name="KSO_WM_SLIDE_ID" val="diagram20229756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4"/>
  <p:tag name="KSO_WM_SLIDE_POSITION" val="48*48"/>
  <p:tag name="KSO_WM_TAG_VERSION" val="1.0"/>
  <p:tag name="KSO_WM_BEAUTIFY_FLAG" val="#wm#"/>
  <p:tag name="KSO_WM_TEMPLATE_CATEGORY" val="diagram"/>
  <p:tag name="KSO_WM_TEMPLATE_INDEX" val="20229756"/>
  <p:tag name="KSO_WM_SLIDE_LAYOUT" val="d_f"/>
  <p:tag name="KSO_WM_SLIDE_LAYOUT_CNT" val="1_2"/>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96764553136823a5e624b"/>
  <p:tag name="KSO_WM_CHIP_FILLPROP" val="[[{&quot;text_align&quot;:&quot;ct&quot;,&quot;text_direction&quot;:&quot;horizontal&quot;,&quot;support_big_font&quot;:false,&quot;picture_toward&quot;:0,&quot;picture_dockside&quot;:[],&quot;fill_id&quot;:&quot;722accd572074b41a2d4cf8c733c9957&quot;,&quot;fill_align&quot;:&quot;ct&quot;,&quot;chip_types&quot;:[&quot;header&quot;]},{&quot;text_align&quot;:&quot;lm&quot;,&quot;text_direction&quot;:&quot;horizontal&quot;,&quot;support_features&quot;:[&quot;collage&quot;],&quot;support_big_font&quot;:false,&quot;picture_toward&quot;:0,&quot;picture_dockside&quot;:[],&quot;fill_id&quot;:&quot;e836bed5e59843b5bc0179a1591ebf37&quot;,&quot;fill_align&quot;:&quot;rm&quot;,&quot;chip_types&quot;:[&quot;pictext&quot;,&quot;text&quot;,&quot;picture&quot;,&quot;chart&quot;,&quot;table&quot;,&quot;video&quot;]},{&quot;text_align&quot;:&quot;lm&quot;,&quot;text_direction&quot;:&quot;horizontal&quot;,&quot;support_features&quot;:[&quot;collage&quot;],&quot;support_big_font&quot;:false,&quot;picture_toward&quot;:0,&quot;picture_dockside&quot;:[],&quot;fill_id&quot;:&quot;164c300f690d423ab1b6e3b65edb0bf9&quot;,&quot;fill_align&quot;:&quot;lm&quot;,&quot;chip_types&quot;:[&quot;pictext&quot;,&quot;text&quot;,&quot;picture&quot;,&quot;chart&quot;,&quot;table&quot;,&quot;video&quot;]}],[{&quot;text_align&quot;:&quot;lt&quot;,&quot;text_direction&quot;:&quot;horizontal&quot;,&quot;support_big_font&quot;:false,&quot;picture_toward&quot;:0,&quot;picture_dockside&quot;:[],&quot;fill_id&quot;:&quot;722accd572074b41a2d4cf8c733c9957&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e836bed5e59843b5bc0179a1591ebf37&quot;,&quot;fill_align&quot;:&quot;lm&quot;,&quot;chip_types&quot;:[&quot;diagram&quot;,&quot;pictext&quot;,&quot;text&quot;,&quot;picture&quot;,&quot;chart&quot;,&quot;table&quot;,&quot;video&quot;]},{&quot;text_align&quot;:&quot;lm&quot;,&quot;text_direction&quot;:&quot;horizontal&quot;,&quot;support_features&quot;:[&quot;collage&quot;,&quot;carousel&quot;],&quot;support_big_font&quot;:false,&quot;picture_toward&quot;:0,&quot;picture_dockside&quot;:[],&quot;fill_id&quot;:&quot;164c300f690d423ab1b6e3b65edb0bf9&quot;,&quot;fill_align&quot;:&quot;lm&quot;,&quot;chip_types&quot;:[&quot;pictext&quot;,&quot;text&quot;,&quot;picture&quot;,&quot;chart&quot;,&quot;table&quot;,&quot;video&quot;]}],[{&quot;text_align&quot;:&quot;cm&quot;,&quot;text_direction&quot;:&quot;horizontal&quot;,&quot;support_big_font&quot;:false,&quot;picture_toward&quot;:0,&quot;picture_dockside&quot;:[],&quot;fill_id&quot;:&quot;722accd572074b41a2d4cf8c733c9957&quot;,&quot;fill_align&quot;:&quot;cm&quot;,&quot;chip_types&quot;:[&quot;text&quot;,&quot;header&quot;]},{&quot;text_align&quot;:&quot;lm&quot;,&quot;text_direction&quot;:&quot;horizontal&quot;,&quot;support_big_font&quot;:false,&quot;picture_toward&quot;:0,&quot;picture_dockside&quot;:[],&quot;fill_id&quot;:&quot;e836bed5e59843b5bc0179a1591ebf37&quot;,&quot;fill_align&quot;:&quot;rm&quot;,&quot;chip_types&quot;:[&quot;text&quot;,&quot;picture&quot;]},{&quot;text_align&quot;:&quot;lm&quot;,&quot;text_direction&quot;:&quot;horizontal&quot;,&quot;support_big_font&quot;:false,&quot;picture_toward&quot;:0,&quot;picture_dockside&quot;:[],&quot;fill_id&quot;:&quot;164c300f690d423ab1b6e3b65edb0bf9&quot;,&quot;fill_align&quot;:&quot;lm&quot;,&quot;chip_types&quot;:[&quot;text&quot;,&quot;picture&quot;]}],[{&quot;text_align&quot;:&quot;lt&quot;,&quot;text_direction&quot;:&quot;horizontal&quot;,&quot;support_big_font&quot;:false,&quot;picture_toward&quot;:0,&quot;picture_dockside&quot;:[],&quot;fill_id&quot;:&quot;722accd572074b41a2d4cf8c733c9957&quot;,&quot;fill_align&quot;:&quot;lt&quot;,&quot;chip_types&quot;:[&quot;header&quot;]},{&quot;text_align&quot;:&quot;lm&quot;,&quot;text_direction&quot;:&quot;horizontal&quot;,&quot;support_features&quot;:[&quot;collage&quot;],&quot;support_big_font&quot;:false,&quot;picture_toward&quot;:0,&quot;picture_dockside&quot;:[],&quot;fill_id&quot;:&quot;e836bed5e59843b5bc0179a1591ebf37&quot;,&quot;fill_align&quot;:&quot;lm&quot;,&quot;chip_types&quot;:[&quot;pictext&quot;,&quot;picture&quot;,&quot;chart&quot;,&quot;table&quot;,&quot;video&quot;]},{&quot;text_align&quot;:&quot;lm&quot;,&quot;text_direction&quot;:&quot;horizontal&quot;,&quot;support_features&quot;:[&quot;collage&quot;,&quot;carousel&quot;],&quot;support_big_font&quot;:false,&quot;picture_toward&quot;:0,&quot;picture_dockside&quot;:[],&quot;fill_id&quot;:&quot;164c300f690d423ab1b6e3b65edb0bf9&quot;,&quot;fill_align&quot;:&quot;lm&quot;,&quot;chip_types&quot;:[&quot;diagram&quot;,&quot;text&quot;,&quot;picture&quot;,&quot;chart&quot;,&quot;table&quot;,&quot;video&quot;]}]]"/>
  <p:tag name="KSO_WM_SLIDE_LAYOUT_INFO" val="{&quot;backgroundInfo&quot;:[{&quot;bottom&quot;:0,&quot;bottomAbs&quot;:false,&quot;left&quot;:0,&quot;leftAbs&quot;:false,&quot;right&quot;:0,&quot;rightAbs&quot;:false,&quot;top&quot;:0,&quot;topAbs&quot;:false,&quot;type&quot;:&quot;general&quot;}],&quot;id&quot;:&quot;2022-12-15T20:37:42&quot;,&quot;maxSize&quot;:{&quot;size1&quot;:30},&quot;minSize&quot;:{&quot;size1&quot;:15.6},&quot;normalSize&quot;:{&quot;size1&quot;:25.455555555555552},&quot;subLayout&quot;:[{&quot;id&quot;:&quot;2022-12-15T20:37:42&quot;,&quot;margin&quot;:{&quot;bottom&quot;:0,&quot;left&quot;:1.6929999589920044,&quot;right&quot;:1.6929999589920044,&quot;top&quot;:1.6929999589920044},&quot;type&quot;:0},{&quot;direction&quot;:1,&quot;id&quot;:&quot;2022-12-15T20:37:42&quot;,&quot;maxSize&quot;:{&quot;size1&quot;:71.19999375979087},&quot;minSize&quot;:{&quot;size1&quot;:26.199993759790868},&quot;normalSize&quot;:{&quot;size1&quot;:50.518743759790866},&quot;subLayout&quot;:[{&quot;id&quot;:&quot;2022-12-15T20:37:42&quot;,&quot;margin&quot;:{&quot;bottom&quot;:1.6929999589920044,&quot;left&quot;:1.6929999589920044,&quot;right&quot;:0,&quot;top&quot;:0.847000002861023},&quot;type&quot;:0},{&quot;id&quot;:&quot;2022-12-15T20:37:42&quot;,&quot;margin&quot;:{&quot;bottom&quot;:1.6929999589920044,&quot;left&quot;:1.2790000438690186,&quot;right&quot;:1.6929999589920044,&quot;top&quot;:0.847000002861023},&quot;type&quot;:0}],&quot;type&quot;:0}],&quot;type&quot;:0}"/>
  <p:tag name="KSO_WM_SLIDE_BACKGROUND" val="[&quot;general&quot;]"/>
  <p:tag name="KSO_WM_SLIDE_RATIO" val="1.777778"/>
  <p:tag name="FIXED_XID_TMP" val="5f5ee1ca4d6848d78f644aed"/>
  <p:tag name="KSO_WM_CHIP_DECFILLPROP" val="[]"/>
  <p:tag name="KSO_WM_CHIP_GROUPID" val="5f5ee1ca4d6848d78f644aed"/>
  <p:tag name="KSO_WM_SLIDE_SUPPORT_FEATURE_TYPE" val="0"/>
  <p:tag name="KSO_WM_TEMPLATE_ASSEMBLE_XID" val="639b15140c9383becde835e1"/>
  <p:tag name="KSO_WM_TEMPLATE_ASSEMBLE_GROUPID" val="639b15140c9383becde835e1"/>
</p:tagLst>
</file>

<file path=ppt/tags/tag421.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20261_1*a*1"/>
  <p:tag name="KSO_WM_TEMPLATE_CATEGORY" val="diagram"/>
  <p:tag name="KSO_WM_TEMPLATE_INDEX" val="20220261"/>
  <p:tag name="KSO_WM_UNIT_LAYERLEVEL" val="1"/>
  <p:tag name="KSO_WM_TAG_VERSION" val="1.0"/>
  <p:tag name="KSO_WM_BEAUTIFY_FLAG" val="#wm#"/>
  <p:tag name="KSO_WM_UNIT_BLOCK" val="0"/>
  <p:tag name="KSO_WM_UNIT_SM_LIMIT_TYPE" val="2"/>
  <p:tag name="KSO_WM_UNIT_DEC_AREA_ID" val="48d74db8edac409e96a6d128c8b7ae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15"/>
  <p:tag name="KSO_WM_UNIT_TEXT_FILL_FORE_SCHEMECOLOR_INDEX" val="13"/>
  <p:tag name="KSO_WM_UNIT_TEXT_FILL_TYPE" val="1"/>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261_1*i*1"/>
  <p:tag name="KSO_WM_TEMPLATE_CATEGORY" val="diagram"/>
  <p:tag name="KSO_WM_TEMPLATE_INDEX" val="20220261"/>
  <p:tag name="KSO_WM_UNIT_LAYERLEVEL" val="1"/>
  <p:tag name="KSO_WM_TAG_VERSION" val="1.0"/>
  <p:tag name="KSO_WM_BEAUTIFY_FLAG" val="#wm#"/>
  <p:tag name="KSO_WM_UNIT_BLOCK" val="0"/>
  <p:tag name="KSO_WM_UNIT_SM_LIMIT_TYPE" val="0"/>
  <p:tag name="KSO_WM_UNIT_DEC_AREA_ID" val="4bea3ecb08f64ed1b1a94221eaa0276a"/>
  <p:tag name="KSO_WM_UNIT_DECORATE_INFO" val="{&quot;ReferentInfo&quot;:{&quot;Id&quot;:&quot;48d74db8edac409e96a6d128c8b7ae2c&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423.xml><?xml version="1.0" encoding="utf-8"?>
<p:tagLst xmlns:p="http://schemas.openxmlformats.org/presentationml/2006/main">
  <p:tag name="KSO_WM_UNIT_VALUE" val="1565*1523"/>
  <p:tag name="KSO_WM_UNIT_HIGHLIGHT" val="0"/>
  <p:tag name="KSO_WM_UNIT_COMPATIBLE" val="0"/>
  <p:tag name="KSO_WM_UNIT_DIAGRAM_ISNUMVISUAL" val="0"/>
  <p:tag name="KSO_WM_UNIT_DIAGRAM_ISREFERUNIT" val="0"/>
  <p:tag name="KSO_WM_UNIT_TYPE" val="d"/>
  <p:tag name="KSO_WM_UNIT_INDEX" val="1"/>
  <p:tag name="KSO_WM_UNIT_ID" val="diagram20208985_1*d*1"/>
  <p:tag name="KSO_WM_TEMPLATE_CATEGORY" val="diagram"/>
  <p:tag name="KSO_WM_TEMPLATE_INDEX" val="20208985"/>
  <p:tag name="KSO_WM_UNIT_LAYERLEVEL" val="1"/>
  <p:tag name="KSO_WM_TAG_VERSION" val="1.0"/>
  <p:tag name="KSO_WM_BEAUTIFY_FLAG" val="#wm#"/>
  <p:tag name="KSO_WM_CHIP_GROUPID" val="5e7310da9a230a26b9e88a19"/>
  <p:tag name="KSO_WM_CHIP_XID" val="5e7310da9a230a26b9e88a1a"/>
  <p:tag name="KSO_WM_UNIT_DEC_AREA_ID" val="0e386914401f460497e67c4b8f58e28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db5244cad4764ad2bc080a47f694347d"/>
  <p:tag name="KSO_WM_UNIT_SUPPORT_BIG_FONT" val="1"/>
  <p:tag name="KSO_WM_UNIT_SUPPORT_UNIT_TYPE" val="[&quot;d&quot;,&quot;α&quot;,&quot;β&quot;]"/>
  <p:tag name="KSO_WM_TEMPLATE_ASSEMBLE_XID" val="60656e854054ed1e2fb7fa75"/>
  <p:tag name="KSO_WM_TEMPLATE_ASSEMBLE_GROUPID" val="60656e854054ed1e2fb7fa75"/>
</p:tagLst>
</file>

<file path=ppt/tags/tag42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08985_1*f*3"/>
  <p:tag name="KSO_WM_TEMPLATE_CATEGORY" val="diagram"/>
  <p:tag name="KSO_WM_TEMPLATE_INDEX" val="20208985"/>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39b37edbd65f41f992cdd1338187e0f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c736f3bda5b44a684c1a62eea20fa40"/>
  <p:tag name="KSO_WM_UNIT_SUPPORT_BIG_FONT" val="1"/>
  <p:tag name="KSO_WM_UNIT_TEXT_FILL_FORE_SCHEMECOLOR_INDEX_BRIGHTNESS" val="0.25"/>
  <p:tag name="KSO_WM_UNIT_TEXT_FILL_FORE_SCHEMECOLOR_INDEX" val="13"/>
  <p:tag name="KSO_WM_UNIT_TEXT_FILL_TYPE" val="1"/>
  <p:tag name="KSO_WM_TEMPLATE_ASSEMBLE_XID" val="60656e854054ed1e2fb7fa75"/>
  <p:tag name="KSO_WM_TEMPLATE_ASSEMBLE_GROUPID" val="60656e854054ed1e2fb7fa75"/>
</p:tagLst>
</file>

<file path=ppt/tags/tag42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985_1*f*1"/>
  <p:tag name="KSO_WM_TEMPLATE_CATEGORY" val="diagram"/>
  <p:tag name="KSO_WM_TEMPLATE_INDEX" val="20208985"/>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a7733b59bfac41ad80b1b1a5f1d3b67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31991816c2fa4548b1e8c6f2f789f52e"/>
  <p:tag name="KSO_WM_UNIT_SUPPORT_BIG_FONT" val="1"/>
  <p:tag name="KSO_WM_UNIT_TEXT_FILL_FORE_SCHEMECOLOR_INDEX_BRIGHTNESS" val="0.25"/>
  <p:tag name="KSO_WM_UNIT_TEXT_FILL_FORE_SCHEMECOLOR_INDEX" val="13"/>
  <p:tag name="KSO_WM_UNIT_TEXT_FILL_TYPE" val="1"/>
  <p:tag name="KSO_WM_TEMPLATE_ASSEMBLE_XID" val="60656e854054ed1e2fb7fa75"/>
  <p:tag name="KSO_WM_TEMPLATE_ASSEMBLE_GROUPID" val="60656e854054ed1e2fb7fa75"/>
</p:tagLst>
</file>

<file path=ppt/tags/tag42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8985_1*f*2"/>
  <p:tag name="KSO_WM_TEMPLATE_CATEGORY" val="diagram"/>
  <p:tag name="KSO_WM_TEMPLATE_INDEX" val="20208985"/>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dcda3398465f4a28a6d01303ea37c5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870e2a37d3da4c568e9f2ab0d5b70fec"/>
  <p:tag name="KSO_WM_UNIT_SUPPORT_BIG_FONT" val="1"/>
  <p:tag name="KSO_WM_UNIT_TEXT_FILL_FORE_SCHEMECOLOR_INDEX_BRIGHTNESS" val="0.25"/>
  <p:tag name="KSO_WM_UNIT_TEXT_FILL_FORE_SCHEMECOLOR_INDEX" val="13"/>
  <p:tag name="KSO_WM_UNIT_TEXT_FILL_TYPE" val="1"/>
  <p:tag name="KSO_WM_TEMPLATE_ASSEMBLE_XID" val="60656e854054ed1e2fb7fa75"/>
  <p:tag name="KSO_WM_TEMPLATE_ASSEMBLE_GROUPID" val="60656e854054ed1e2fb7fa75"/>
</p:tagLst>
</file>

<file path=ppt/tags/tag427.xml><?xml version="1.0" encoding="utf-8"?>
<p:tagLst xmlns:p="http://schemas.openxmlformats.org/presentationml/2006/main">
  <p:tag name="KSO_WM_SLIDE_BACKGROUND_TYPE" val="general"/>
  <p:tag name="KSO_WM_SLIDE_BK_DARK_LIGHT" val="2"/>
  <p:tag name="KSO_WM_SLIDE_ID" val="diagram20220261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261"/>
  <p:tag name="KSO_WM_SLIDE_LAYOUT" val="a_d"/>
  <p:tag name="KSO_WM_SLIDE_LAYOUT_CNT" val="1_1"/>
  <p:tag name="KSO_WM_SLIDE_TYPE" val="text"/>
  <p:tag name="KSO_WM_SLIDE_SUBTYPE" val="picTxt"/>
  <p:tag name="KSO_WM_SLIDE_LAYOUTTYPE" val="topbottom"/>
  <p:tag name="KSO_WM_SLIDE_SIZE" val="890*492"/>
  <p:tag name="KSO_WM_SLIDE_POSITION" val="36*24"/>
  <p:tag name="KSO_WM_SLIDE_LAYOUT_INFO" val="{&quot;backgroundInfo&quot;:[{&quot;bottom&quot;:0,&quot;bottomAbs&quot;:false,&quot;left&quot;:0,&quot;leftAbs&quot;:false,&quot;right&quot;:0,&quot;rightAbs&quot;:false,&quot;top&quot;:0,&quot;topAbs&quot;:false,&quot;type&quot;:&quot;general&quot;}],&quot;id&quot;:&quot;2024-05-13T16:33:52&quot;,&quot;maxSize&quot;:{&quot;size1&quot;:20},&quot;minSize&quot;:{&quot;size1&quot;:13.5},&quot;normalSize&quot;:{&quot;size1&quot;:13.5},&quot;subLayout&quot;:[{&quot;id&quot;:&quot;2024-05-13T16:33:52&quot;,&quot;margin&quot;:{&quot;bottom&quot;:0.025999998673796654,&quot;left&quot;:1.2699999809265137,&quot;right&quot;:1.2699999809265137,&quot;top&quot;:0.4230000376701355},&quot;type&quot;:0},{&quot;id&quot;:&quot;2024-05-13T16:33:52&quot;,&quot;margin&quot;:{&quot;bottom&quot;:0.847000002861023,&quot;left&quot;:1.2699999809265137,&quot;right&quot;:1.1990001201629639,&quot;top&quot;:1.2439998388290405},&quot;type&quot;:0}],&quot;type&quot;:0}"/>
  <p:tag name="KSO_WM_SLIDE_RATIO" val="1.777778"/>
  <p:tag name="KSO_WM_SLIDE_BACKGROUND" val="[&quot;general&quot;]"/>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261_1*i*1"/>
  <p:tag name="KSO_WM_TEMPLATE_CATEGORY" val="diagram"/>
  <p:tag name="KSO_WM_TEMPLATE_INDEX" val="20220261"/>
  <p:tag name="KSO_WM_UNIT_LAYERLEVEL" val="1"/>
  <p:tag name="KSO_WM_TAG_VERSION" val="1.0"/>
  <p:tag name="KSO_WM_BEAUTIFY_FLAG" val="#wm#"/>
  <p:tag name="KSO_WM_UNIT_BLOCK" val="0"/>
  <p:tag name="KSO_WM_UNIT_SM_LIMIT_TYPE" val="0"/>
  <p:tag name="KSO_WM_UNIT_DEC_AREA_ID" val="4bea3ecb08f64ed1b1a94221eaa0276a"/>
  <p:tag name="KSO_WM_UNIT_DECORATE_INFO" val="{&quot;ReferentInfo&quot;:{&quot;Id&quot;:&quot;48d74db8edac409e96a6d128c8b7ae2c&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429.xml><?xml version="1.0" encoding="utf-8"?>
<p:tagLst xmlns:p="http://schemas.openxmlformats.org/presentationml/2006/main">
  <p:tag name="KSO_WM_SLIDE_BACKGROUND_TYPE" val="general"/>
  <p:tag name="KSO_WM_SLIDE_BK_DARK_LIGHT" val="2"/>
  <p:tag name="KSO_WM_SLIDE_ID" val="diagram20220261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261"/>
  <p:tag name="KSO_WM_SLIDE_LAYOUT" val="a_d"/>
  <p:tag name="KSO_WM_SLIDE_LAYOUT_CNT" val="1_1"/>
  <p:tag name="KSO_WM_SLIDE_TYPE" val="text"/>
  <p:tag name="KSO_WM_SLIDE_SUBTYPE" val="picTxt"/>
  <p:tag name="KSO_WM_SLIDE_LAYOUTTYPE" val="topbottom"/>
  <p:tag name="KSO_WM_SLIDE_SIZE" val="890*492"/>
  <p:tag name="KSO_WM_SLIDE_POSITION" val="36*24"/>
  <p:tag name="KSO_WM_SLIDE_LAYOUT_INFO" val="{&quot;backgroundInfo&quot;:[{&quot;bottom&quot;:0,&quot;bottomAbs&quot;:false,&quot;left&quot;:0,&quot;leftAbs&quot;:false,&quot;right&quot;:0,&quot;rightAbs&quot;:false,&quot;top&quot;:0,&quot;topAbs&quot;:false,&quot;type&quot;:&quot;general&quot;}],&quot;id&quot;:&quot;2024-05-13T16:33:52&quot;,&quot;maxSize&quot;:{&quot;size1&quot;:20},&quot;minSize&quot;:{&quot;size1&quot;:13.5},&quot;normalSize&quot;:{&quot;size1&quot;:13.5},&quot;subLayout&quot;:[{&quot;id&quot;:&quot;2024-05-13T16:33:52&quot;,&quot;margin&quot;:{&quot;bottom&quot;:0.025999998673796654,&quot;left&quot;:1.2699999809265137,&quot;right&quot;:1.2699999809265137,&quot;top&quot;:0.4230000376701355},&quot;type&quot;:0},{&quot;id&quot;:&quot;2024-05-13T16:33:52&quot;,&quot;margin&quot;:{&quot;bottom&quot;:0.847000002861023,&quot;left&quot;:1.2699999809265137,&quot;right&quot;:1.1990001201629639,&quot;top&quot;:1.2439998388290405},&quot;type&quot;:0}],&quot;type&quot;:0}"/>
  <p:tag name="KSO_WM_SLIDE_RATIO" val="1.777778"/>
  <p:tag name="KSO_WM_SLIDE_BACKGROUND" val="[&quot;general&quot;]"/>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0.xml><?xml version="1.0" encoding="utf-8"?>
<p:tagLst xmlns:p="http://schemas.openxmlformats.org/presentationml/2006/main">
  <p:tag name="KSO_WM_UNIT_ISCONTENTS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2824_15*a*1"/>
  <p:tag name="KSO_WM_TEMPLATE_CATEGORY" val="custom"/>
  <p:tag name="KSO_WM_TEMPLATE_INDEX" val="20202824"/>
  <p:tag name="KSO_WM_UNIT_LAYERLEVEL" val="1"/>
  <p:tag name="KSO_WM_TAG_VERSION" val="1.0"/>
  <p:tag name="KSO_WM_BEAUTIFY_FLAG" val="#wm#"/>
  <p:tag name="KSO_WM_UNIT_PRESET_TEXT" val="感谢聆听"/>
  <p:tag name="KSO_WM_UNIT_ISNUMDGMTITLE" val="0"/>
  <p:tag name="KSO_WM_UNIT_TEXT_FILL_FORE_SCHEMECOLOR_INDEX_BRIGHTNESS" val="0.15"/>
  <p:tag name="KSO_WM_UNIT_TEXT_FILL_FORE_SCHEMECOLOR_INDEX" val="13"/>
  <p:tag name="KSO_WM_UNIT_TEXT_FILL_TYPE" val="1"/>
</p:tagLst>
</file>

<file path=ppt/tags/tag431.xml><?xml version="1.0" encoding="utf-8"?>
<p:tagLst xmlns:p="http://schemas.openxmlformats.org/presentationml/2006/main">
  <p:tag name="KSO_WM_UNIT_ISCONTENTSTITLE" val="0"/>
  <p:tag name="KSO_WM_UNIT_PRESET_TEXT" val="单击此处添加副标题"/>
  <p:tag name="KSO_WM_UNIT_NOCLEAR" val="0"/>
  <p:tag name="KSO_WM_UNIT_VALUE" val="54"/>
  <p:tag name="KSO_WM_UNIT_HIGHLIGHT" val="0"/>
  <p:tag name="KSO_WM_UNIT_COMPATIBLE" val="0"/>
  <p:tag name="KSO_WM_UNIT_DIAGRAM_ISNUMVISUAL" val="0"/>
  <p:tag name="KSO_WM_UNIT_DIAGRAM_ISREFERUNIT" val="0"/>
  <p:tag name="KSO_WM_UNIT_TYPE" val="b"/>
  <p:tag name="KSO_WM_UNIT_INDEX" val="1"/>
  <p:tag name="KSO_WM_UNIT_ID" val="custom20202824_15*b*1"/>
  <p:tag name="KSO_WM_TEMPLATE_CATEGORY" val="custom"/>
  <p:tag name="KSO_WM_TEMPLATE_INDEX" val="20202824"/>
  <p:tag name="KSO_WM_UNIT_LAYERLEVEL" val="1"/>
  <p:tag name="KSO_WM_TAG_VERSION" val="1.0"/>
  <p:tag name="KSO_WM_BEAUTIFY_FLAG" val=""/>
  <p:tag name="KSO_WM_UNIT_ISNUMDGMTITLE" val="0"/>
  <p:tag name="KSO_WM_UNIT_TEXT_FILL_FORE_SCHEMECOLOR_INDEX_BRIGHTNESS" val="0.15"/>
  <p:tag name="KSO_WM_UNIT_TEXT_FILL_FORE_SCHEMECOLOR_INDEX" val="13"/>
  <p:tag name="KSO_WM_UNIT_TEXT_FILL_TYPE" val="1"/>
</p:tagLst>
</file>

<file path=ppt/tags/tag432.xml><?xml version="1.0" encoding="utf-8"?>
<p:tagLst xmlns:p="http://schemas.openxmlformats.org/presentationml/2006/main">
  <p:tag name="KSO_WM_SLIDE_ID" val="custom20202824_15"/>
  <p:tag name="KSO_WM_TEMPLATE_SUBCATEGORY" val="0"/>
  <p:tag name="KSO_WM_TEMPLATE_MASTER_TYPE" val="1"/>
  <p:tag name="KSO_WM_TEMPLATE_COLOR_TYPE" val="1"/>
  <p:tag name="KSO_WM_SLIDE_TYPE" val="endPage"/>
  <p:tag name="KSO_WM_SLIDE_SUBTYPE" val="pureTxt"/>
  <p:tag name="KSO_WM_SLIDE_ITEM_CNT" val="0"/>
  <p:tag name="KSO_WM_SLIDE_INDEX" val="15"/>
  <p:tag name="KSO_WM_TAG_VERSION" val="1.0"/>
  <p:tag name="KSO_WM_BEAUTIFY_FLAG" val="#wm#"/>
  <p:tag name="KSO_WM_TEMPLATE_CATEGORY" val="custom"/>
  <p:tag name="KSO_WM_TEMPLATE_INDEX" val="20202824"/>
  <p:tag name="KSO_WM_SLIDE_LAYOUT" val="a_b"/>
  <p:tag name="KSO_WM_SLIDE_LAYOUT_CNT" val="1_1"/>
</p:tagLst>
</file>

<file path=ppt/tags/tag433.xml><?xml version="1.0" encoding="utf-8"?>
<p:tagLst xmlns:p="http://schemas.openxmlformats.org/presentationml/2006/main">
  <p:tag name="KSO_WPP_MARK_KEY" val="78b3ceb8-f312-4cae-bf35-1c61727e9980"/>
  <p:tag name="COMMONDATA" val="eyJoZGlkIjoiZmQzMmJmN2RkMjM2Y2M5NDQxOWI0Zjc4MmZlN2JhNmEifQ=="/>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主题​​">
  <a:themeElements>
    <a:clrScheme name="">
      <a:dk1>
        <a:srgbClr val="000000"/>
      </a:dk1>
      <a:lt1>
        <a:srgbClr val="FFFFFF"/>
      </a:lt1>
      <a:dk2>
        <a:srgbClr val="E5EAF2"/>
      </a:dk2>
      <a:lt2>
        <a:srgbClr val="FFFFFF"/>
      </a:lt2>
      <a:accent1>
        <a:srgbClr val="5F769F"/>
      </a:accent1>
      <a:accent2>
        <a:srgbClr val="71729B"/>
      </a:accent2>
      <a:accent3>
        <a:srgbClr val="7E6B95"/>
      </a:accent3>
      <a:accent4>
        <a:srgbClr val="8A668D"/>
      </a:accent4>
      <a:accent5>
        <a:srgbClr val="955F82"/>
      </a:accent5>
      <a:accent6>
        <a:srgbClr val="9B5B75"/>
      </a:accent6>
      <a:hlink>
        <a:srgbClr val="292BBB"/>
      </a:hlink>
      <a:folHlink>
        <a:srgbClr val="580C6F"/>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
      <a:dk1>
        <a:srgbClr val="000000"/>
      </a:dk1>
      <a:lt1>
        <a:srgbClr val="FFFFFF"/>
      </a:lt1>
      <a:dk2>
        <a:srgbClr val="E5EAF2"/>
      </a:dk2>
      <a:lt2>
        <a:srgbClr val="FFFFFF"/>
      </a:lt2>
      <a:accent1>
        <a:srgbClr val="5F769F"/>
      </a:accent1>
      <a:accent2>
        <a:srgbClr val="71729B"/>
      </a:accent2>
      <a:accent3>
        <a:srgbClr val="7E6B95"/>
      </a:accent3>
      <a:accent4>
        <a:srgbClr val="8A668D"/>
      </a:accent4>
      <a:accent5>
        <a:srgbClr val="955F82"/>
      </a:accent5>
      <a:accent6>
        <a:srgbClr val="9B5B75"/>
      </a:accent6>
      <a:hlink>
        <a:srgbClr val="292BBB"/>
      </a:hlink>
      <a:folHlink>
        <a:srgbClr val="580C6F"/>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5231</Words>
  <Application>WPS 演示</Application>
  <PresentationFormat>自定义</PresentationFormat>
  <Paragraphs>214</Paragraphs>
  <Slides>30</Slides>
  <Notes>8</Notes>
  <HiddenSlides>0</HiddenSlides>
  <MMClips>7</MMClips>
  <ScaleCrop>false</ScaleCrop>
  <HeadingPairs>
    <vt:vector size="6" baseType="variant">
      <vt:variant>
        <vt:lpstr>已用的字体</vt:lpstr>
      </vt:variant>
      <vt:variant>
        <vt:i4>23</vt:i4>
      </vt:variant>
      <vt:variant>
        <vt:lpstr>主题</vt:lpstr>
      </vt:variant>
      <vt:variant>
        <vt:i4>3</vt:i4>
      </vt:variant>
      <vt:variant>
        <vt:lpstr>幻灯片标题</vt:lpstr>
      </vt:variant>
      <vt:variant>
        <vt:i4>30</vt:i4>
      </vt:variant>
    </vt:vector>
  </HeadingPairs>
  <TitlesOfParts>
    <vt:vector size="56" baseType="lpstr">
      <vt:lpstr>Arial</vt:lpstr>
      <vt:lpstr>宋体</vt:lpstr>
      <vt:lpstr>Wingdings</vt:lpstr>
      <vt:lpstr>文泉驿微米黑</vt:lpstr>
      <vt:lpstr>微软雅黑</vt:lpstr>
      <vt:lpstr>汉仪旗黑-85S</vt:lpstr>
      <vt:lpstr>Times New Roman</vt:lpstr>
      <vt:lpstr>Noto Serif Thai</vt:lpstr>
      <vt:lpstr>汉仪中楷简</vt:lpstr>
      <vt:lpstr>Wingdings</vt:lpstr>
      <vt:lpstr>汉仪楷体简</vt:lpstr>
      <vt:lpstr>汉仪超粗宋简</vt:lpstr>
      <vt:lpstr>纤黑体</vt:lpstr>
      <vt:lpstr>Segoe UI</vt:lpstr>
      <vt:lpstr>宋体</vt:lpstr>
      <vt:lpstr>Arial Unicode MS</vt:lpstr>
      <vt:lpstr>Calibri</vt:lpstr>
      <vt:lpstr>HarmonyOS Sans SC Light</vt:lpstr>
      <vt:lpstr>Noto Color Emoji</vt:lpstr>
      <vt:lpstr>Calibri Light</vt:lpstr>
      <vt:lpstr>Wingdings 2</vt:lpstr>
      <vt:lpstr>隶书</vt:lpstr>
      <vt:lpstr>华文新魏</vt:lpstr>
      <vt:lpstr>Office 主题</vt:lpstr>
      <vt:lpstr>5_Office 主题​​</vt:lpstr>
      <vt:lpstr>1_Office 主题​​</vt:lpstr>
      <vt:lpstr>反诈主题班会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谢谢大家耐心聆听！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天津职业大学2015级新生入学安全教育</dc:title>
  <dc:creator>张勇</dc:creator>
  <cp:lastModifiedBy>hsl</cp:lastModifiedBy>
  <cp:revision>125</cp:revision>
  <dcterms:created xsi:type="dcterms:W3CDTF">2024-05-23T06:31:00Z</dcterms:created>
  <dcterms:modified xsi:type="dcterms:W3CDTF">2024-05-23T06:31:00Z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2052-12.8.2.14769</vt:lpwstr>
  </property>
  <property fmtid="{D5CDD505-2E9C-101B-9397-08002B2CF9AE}" pid="3" name="ICV">
    <vt:lpwstr>45B5B00FBE7C4F61B5AE36C8F31B28AA_13</vt:lpwstr>
  </property>
</Properties>
</file>